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5"/>
  </p:sldMasterIdLst>
  <p:notesMasterIdLst>
    <p:notesMasterId r:id="rId26"/>
  </p:notesMasterIdLst>
  <p:handoutMasterIdLst>
    <p:handoutMasterId r:id="rId27"/>
  </p:handoutMasterIdLst>
  <p:sldIdLst>
    <p:sldId id="256" r:id="rId6"/>
    <p:sldId id="258" r:id="rId7"/>
    <p:sldId id="275" r:id="rId8"/>
    <p:sldId id="276" r:id="rId9"/>
    <p:sldId id="286" r:id="rId10"/>
    <p:sldId id="287" r:id="rId11"/>
    <p:sldId id="288" r:id="rId12"/>
    <p:sldId id="289" r:id="rId13"/>
    <p:sldId id="277" r:id="rId14"/>
    <p:sldId id="290" r:id="rId15"/>
    <p:sldId id="278" r:id="rId16"/>
    <p:sldId id="279" r:id="rId17"/>
    <p:sldId id="285" r:id="rId18"/>
    <p:sldId id="263" r:id="rId19"/>
    <p:sldId id="280" r:id="rId20"/>
    <p:sldId id="281" r:id="rId21"/>
    <p:sldId id="291" r:id="rId22"/>
    <p:sldId id="283" r:id="rId23"/>
    <p:sldId id="267" r:id="rId24"/>
    <p:sldId id="284" r:id="rId2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Rosa Monteiro Soares" initials="ARMS" lastIdx="5" clrIdx="0">
    <p:extLst>
      <p:ext uri="{19B8F6BF-5375-455C-9EA6-DF929625EA0E}">
        <p15:presenceInfo xmlns:p15="http://schemas.microsoft.com/office/powerpoint/2012/main" userId="S-1-5-21-1464974944-3708882273-1791259203-1193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EAF2"/>
    <a:srgbClr val="DFE7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132"/>
      </p:cViewPr>
      <p:guideLst>
        <p:guide orient="horz" pos="2160"/>
        <p:guide pos="2880"/>
      </p:guideLst>
    </p:cSldViewPr>
  </p:slideViewPr>
  <p:notesTextViewPr>
    <p:cViewPr>
      <p:scale>
        <a:sx n="1" d="1"/>
        <a:sy n="1" d="1"/>
      </p:scale>
      <p:origin x="0" y="0"/>
    </p:cViewPr>
  </p:notesTextViewPr>
  <p:notesViewPr>
    <p:cSldViewPr>
      <p:cViewPr varScale="1">
        <p:scale>
          <a:sx n="56" d="100"/>
          <a:sy n="56" d="100"/>
        </p:scale>
        <p:origin x="-2886" y="-8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diagrams/_rels/data11.xml.rels><?xml version="1.0" encoding="UTF-8" standalone="yes"?>
<Relationships xmlns="http://schemas.openxmlformats.org/package/2006/relationships"><Relationship Id="rId1" Type="http://schemas.openxmlformats.org/officeDocument/2006/relationships/hyperlink" Target="http://web.undp.org/evaluation/nec/nec-2015_declaration.shtml" TargetMode="External"/></Relationships>
</file>

<file path=ppt/diagrams/_rels/data13.xml.rels><?xml version="1.0" encoding="UTF-8" standalone="yes"?>
<Relationships xmlns="http://schemas.openxmlformats.org/package/2006/relationships"><Relationship Id="rId1" Type="http://schemas.openxmlformats.org/officeDocument/2006/relationships/hyperlink" Target="http://web.undp.org/evaluation/nec/nec-2015_declaration.shtml" TargetMode="External"/></Relationships>
</file>

<file path=ppt/diagrams/_rels/data5.xml.rels><?xml version="1.0" encoding="UTF-8" standalone="yes"?>
<Relationships xmlns="http://schemas.openxmlformats.org/package/2006/relationships"><Relationship Id="rId1" Type="http://schemas.openxmlformats.org/officeDocument/2006/relationships/hyperlink" Target="http://web.undp.org/evaluation/nec/nec-2015_declaration.shtml" TargetMode="External"/></Relationships>
</file>

<file path=ppt/diagrams/_rels/data6.xml.rels><?xml version="1.0" encoding="UTF-8" standalone="yes"?>
<Relationships xmlns="http://schemas.openxmlformats.org/package/2006/relationships"><Relationship Id="rId1" Type="http://schemas.openxmlformats.org/officeDocument/2006/relationships/hyperlink" Target="http://web.undp.org/evaluation/nec/nec-2015_declaration.shtml" TargetMode="External"/></Relationships>
</file>

<file path=ppt/diagrams/_rels/data9.xml.rels><?xml version="1.0" encoding="UTF-8" standalone="yes"?>
<Relationships xmlns="http://schemas.openxmlformats.org/package/2006/relationships"><Relationship Id="rId2" Type="http://schemas.openxmlformats.org/officeDocument/2006/relationships/hyperlink" Target="http://web.undp.org/evaluation/nec/nec-2015_declaration.shtml" TargetMode="External"/><Relationship Id="rId1" Type="http://schemas.openxmlformats.org/officeDocument/2006/relationships/hyperlink" Target="http://www.nec2015.net/" TargetMode="Externa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3E0C1AA-45BB-4A90-9FF0-4779A438EE66}" type="doc">
      <dgm:prSet loTypeId="urn:microsoft.com/office/officeart/2005/8/layout/hList6" loCatId="list" qsTypeId="urn:microsoft.com/office/officeart/2005/8/quickstyle/simple1" qsCatId="simple" csTypeId="urn:microsoft.com/office/officeart/2005/8/colors/colorful4" csCatId="colorful" phldr="1"/>
      <dgm:spPr/>
      <dgm:t>
        <a:bodyPr/>
        <a:lstStyle/>
        <a:p>
          <a:endParaRPr lang="en-US"/>
        </a:p>
      </dgm:t>
    </dgm:pt>
    <dgm:pt modelId="{BFD46128-C484-46DA-94E1-814C42115FDC}">
      <dgm:prSet phldrT="[Text]" custT="1"/>
      <dgm:spPr/>
      <dgm:t>
        <a:bodyPr/>
        <a:lstStyle/>
        <a:p>
          <a:r>
            <a:rPr lang="en-US" sz="2000" dirty="0" smtClean="0"/>
            <a:t>SDGs sets very high and ambitious targets - requires national commitments, effective development planning and action</a:t>
          </a:r>
          <a:endParaRPr lang="en-US" sz="2000" dirty="0"/>
        </a:p>
      </dgm:t>
    </dgm:pt>
    <dgm:pt modelId="{618902E0-1E1F-4F1A-9DAA-CA61E9EA42AD}" type="parTrans" cxnId="{E960B71D-77E0-4FE3-8618-F4FCE5A6E10E}">
      <dgm:prSet/>
      <dgm:spPr/>
      <dgm:t>
        <a:bodyPr/>
        <a:lstStyle/>
        <a:p>
          <a:endParaRPr lang="en-US" sz="3200"/>
        </a:p>
      </dgm:t>
    </dgm:pt>
    <dgm:pt modelId="{AC755986-77BA-4502-B919-E598860510F5}" type="sibTrans" cxnId="{E960B71D-77E0-4FE3-8618-F4FCE5A6E10E}">
      <dgm:prSet/>
      <dgm:spPr/>
      <dgm:t>
        <a:bodyPr/>
        <a:lstStyle/>
        <a:p>
          <a:endParaRPr lang="en-US" sz="3200"/>
        </a:p>
      </dgm:t>
    </dgm:pt>
    <dgm:pt modelId="{25AA2476-1634-48AD-9431-868702BC0051}">
      <dgm:prSet phldrT="[Text]" custT="1"/>
      <dgm:spPr/>
      <dgm:t>
        <a:bodyPr/>
        <a:lstStyle/>
        <a:p>
          <a:r>
            <a:rPr lang="en-US" sz="2000" dirty="0" smtClean="0"/>
            <a:t>Evaluation systems and capacities critical to generate high-quality evidence for progress monitoring and credible review</a:t>
          </a:r>
          <a:endParaRPr lang="en-US" sz="2000" dirty="0"/>
        </a:p>
      </dgm:t>
    </dgm:pt>
    <dgm:pt modelId="{BFBD281B-A406-4BE2-B60F-9735C5EFAF09}" type="parTrans" cxnId="{9D9C0159-5FAB-4DF7-B4B5-EACD5F684274}">
      <dgm:prSet/>
      <dgm:spPr/>
      <dgm:t>
        <a:bodyPr/>
        <a:lstStyle/>
        <a:p>
          <a:endParaRPr lang="en-US" sz="3200"/>
        </a:p>
      </dgm:t>
    </dgm:pt>
    <dgm:pt modelId="{DDCCD422-C129-4ED6-AC11-BC336EB68BF8}" type="sibTrans" cxnId="{9D9C0159-5FAB-4DF7-B4B5-EACD5F684274}">
      <dgm:prSet/>
      <dgm:spPr/>
      <dgm:t>
        <a:bodyPr/>
        <a:lstStyle/>
        <a:p>
          <a:endParaRPr lang="en-US" sz="3200"/>
        </a:p>
      </dgm:t>
    </dgm:pt>
    <dgm:pt modelId="{FFB348B6-000C-4281-A4E4-C8B4F523E955}">
      <dgm:prSet phldrT="[Text]" custT="1"/>
      <dgm:spPr/>
      <dgm:t>
        <a:bodyPr/>
        <a:lstStyle/>
        <a:p>
          <a:r>
            <a:rPr lang="en-US" sz="2000" dirty="0" smtClean="0"/>
            <a:t>Evaluation systems are the bedrock that support countries to conduct their own assessments of SDG compliance </a:t>
          </a:r>
          <a:endParaRPr lang="en-US" sz="2000" dirty="0"/>
        </a:p>
      </dgm:t>
    </dgm:pt>
    <dgm:pt modelId="{9E07EE3E-78CF-4A18-888C-8BB5124ED9C6}" type="parTrans" cxnId="{DC558062-388D-483E-BF1A-A5E00B8B5E63}">
      <dgm:prSet/>
      <dgm:spPr/>
      <dgm:t>
        <a:bodyPr/>
        <a:lstStyle/>
        <a:p>
          <a:endParaRPr lang="en-US" sz="3200"/>
        </a:p>
      </dgm:t>
    </dgm:pt>
    <dgm:pt modelId="{D08F58AA-06EB-434F-AA48-63EF9FD88624}" type="sibTrans" cxnId="{DC558062-388D-483E-BF1A-A5E00B8B5E63}">
      <dgm:prSet/>
      <dgm:spPr/>
      <dgm:t>
        <a:bodyPr/>
        <a:lstStyle/>
        <a:p>
          <a:endParaRPr lang="en-US" sz="3200"/>
        </a:p>
      </dgm:t>
    </dgm:pt>
    <dgm:pt modelId="{FEA631C2-17CA-4BFF-9EFD-135E18255AC8}" type="pres">
      <dgm:prSet presAssocID="{53E0C1AA-45BB-4A90-9FF0-4779A438EE66}" presName="Name0" presStyleCnt="0">
        <dgm:presLayoutVars>
          <dgm:dir/>
          <dgm:resizeHandles val="exact"/>
        </dgm:presLayoutVars>
      </dgm:prSet>
      <dgm:spPr/>
      <dgm:t>
        <a:bodyPr/>
        <a:lstStyle/>
        <a:p>
          <a:endParaRPr lang="en-US"/>
        </a:p>
      </dgm:t>
    </dgm:pt>
    <dgm:pt modelId="{58D1D9EE-D957-47E6-8A07-DD6799F260C0}" type="pres">
      <dgm:prSet presAssocID="{BFD46128-C484-46DA-94E1-814C42115FDC}" presName="node" presStyleLbl="node1" presStyleIdx="0" presStyleCnt="3">
        <dgm:presLayoutVars>
          <dgm:bulletEnabled val="1"/>
        </dgm:presLayoutVars>
      </dgm:prSet>
      <dgm:spPr/>
      <dgm:t>
        <a:bodyPr/>
        <a:lstStyle/>
        <a:p>
          <a:endParaRPr lang="en-US"/>
        </a:p>
      </dgm:t>
    </dgm:pt>
    <dgm:pt modelId="{832ADB88-DC62-414A-A201-705135A11229}" type="pres">
      <dgm:prSet presAssocID="{AC755986-77BA-4502-B919-E598860510F5}" presName="sibTrans" presStyleCnt="0"/>
      <dgm:spPr/>
      <dgm:t>
        <a:bodyPr/>
        <a:lstStyle/>
        <a:p>
          <a:endParaRPr lang="en-US"/>
        </a:p>
      </dgm:t>
    </dgm:pt>
    <dgm:pt modelId="{D8498EF3-3AF7-4193-8796-FC4A19B180B4}" type="pres">
      <dgm:prSet presAssocID="{25AA2476-1634-48AD-9431-868702BC0051}" presName="node" presStyleLbl="node1" presStyleIdx="1" presStyleCnt="3">
        <dgm:presLayoutVars>
          <dgm:bulletEnabled val="1"/>
        </dgm:presLayoutVars>
      </dgm:prSet>
      <dgm:spPr/>
      <dgm:t>
        <a:bodyPr/>
        <a:lstStyle/>
        <a:p>
          <a:endParaRPr lang="en-US"/>
        </a:p>
      </dgm:t>
    </dgm:pt>
    <dgm:pt modelId="{A789413C-FE07-4E92-A2D4-5C8A0D5A7F89}" type="pres">
      <dgm:prSet presAssocID="{DDCCD422-C129-4ED6-AC11-BC336EB68BF8}" presName="sibTrans" presStyleCnt="0"/>
      <dgm:spPr/>
      <dgm:t>
        <a:bodyPr/>
        <a:lstStyle/>
        <a:p>
          <a:endParaRPr lang="en-US"/>
        </a:p>
      </dgm:t>
    </dgm:pt>
    <dgm:pt modelId="{F5E984A2-235F-446E-B82B-93FC44E9B88A}" type="pres">
      <dgm:prSet presAssocID="{FFB348B6-000C-4281-A4E4-C8B4F523E955}" presName="node" presStyleLbl="node1" presStyleIdx="2" presStyleCnt="3">
        <dgm:presLayoutVars>
          <dgm:bulletEnabled val="1"/>
        </dgm:presLayoutVars>
      </dgm:prSet>
      <dgm:spPr/>
      <dgm:t>
        <a:bodyPr/>
        <a:lstStyle/>
        <a:p>
          <a:endParaRPr lang="en-US"/>
        </a:p>
      </dgm:t>
    </dgm:pt>
  </dgm:ptLst>
  <dgm:cxnLst>
    <dgm:cxn modelId="{01F2B0AF-9F3E-44DF-8C02-489FC71FC355}" type="presOf" srcId="{25AA2476-1634-48AD-9431-868702BC0051}" destId="{D8498EF3-3AF7-4193-8796-FC4A19B180B4}" srcOrd="0" destOrd="0" presId="urn:microsoft.com/office/officeart/2005/8/layout/hList6"/>
    <dgm:cxn modelId="{ACD234D8-5FB6-499A-A8AA-411DB0C4B82D}" type="presOf" srcId="{FFB348B6-000C-4281-A4E4-C8B4F523E955}" destId="{F5E984A2-235F-446E-B82B-93FC44E9B88A}" srcOrd="0" destOrd="0" presId="urn:microsoft.com/office/officeart/2005/8/layout/hList6"/>
    <dgm:cxn modelId="{DC558062-388D-483E-BF1A-A5E00B8B5E63}" srcId="{53E0C1AA-45BB-4A90-9FF0-4779A438EE66}" destId="{FFB348B6-000C-4281-A4E4-C8B4F523E955}" srcOrd="2" destOrd="0" parTransId="{9E07EE3E-78CF-4A18-888C-8BB5124ED9C6}" sibTransId="{D08F58AA-06EB-434F-AA48-63EF9FD88624}"/>
    <dgm:cxn modelId="{0F3CB7E3-83E2-406F-8C2C-BB2EDE345D92}" type="presOf" srcId="{BFD46128-C484-46DA-94E1-814C42115FDC}" destId="{58D1D9EE-D957-47E6-8A07-DD6799F260C0}" srcOrd="0" destOrd="0" presId="urn:microsoft.com/office/officeart/2005/8/layout/hList6"/>
    <dgm:cxn modelId="{CB32F296-0D5B-4BD5-AF74-A2DBF267FAB8}" type="presOf" srcId="{53E0C1AA-45BB-4A90-9FF0-4779A438EE66}" destId="{FEA631C2-17CA-4BFF-9EFD-135E18255AC8}" srcOrd="0" destOrd="0" presId="urn:microsoft.com/office/officeart/2005/8/layout/hList6"/>
    <dgm:cxn modelId="{9D9C0159-5FAB-4DF7-B4B5-EACD5F684274}" srcId="{53E0C1AA-45BB-4A90-9FF0-4779A438EE66}" destId="{25AA2476-1634-48AD-9431-868702BC0051}" srcOrd="1" destOrd="0" parTransId="{BFBD281B-A406-4BE2-B60F-9735C5EFAF09}" sibTransId="{DDCCD422-C129-4ED6-AC11-BC336EB68BF8}"/>
    <dgm:cxn modelId="{E960B71D-77E0-4FE3-8618-F4FCE5A6E10E}" srcId="{53E0C1AA-45BB-4A90-9FF0-4779A438EE66}" destId="{BFD46128-C484-46DA-94E1-814C42115FDC}" srcOrd="0" destOrd="0" parTransId="{618902E0-1E1F-4F1A-9DAA-CA61E9EA42AD}" sibTransId="{AC755986-77BA-4502-B919-E598860510F5}"/>
    <dgm:cxn modelId="{FE36A041-21C8-4B65-B9FE-55D918C3CCBE}" type="presParOf" srcId="{FEA631C2-17CA-4BFF-9EFD-135E18255AC8}" destId="{58D1D9EE-D957-47E6-8A07-DD6799F260C0}" srcOrd="0" destOrd="0" presId="urn:microsoft.com/office/officeart/2005/8/layout/hList6"/>
    <dgm:cxn modelId="{23387339-C995-4D57-8846-5554D2C15570}" type="presParOf" srcId="{FEA631C2-17CA-4BFF-9EFD-135E18255AC8}" destId="{832ADB88-DC62-414A-A201-705135A11229}" srcOrd="1" destOrd="0" presId="urn:microsoft.com/office/officeart/2005/8/layout/hList6"/>
    <dgm:cxn modelId="{589317EB-34EE-4807-8529-4D085C77864C}" type="presParOf" srcId="{FEA631C2-17CA-4BFF-9EFD-135E18255AC8}" destId="{D8498EF3-3AF7-4193-8796-FC4A19B180B4}" srcOrd="2" destOrd="0" presId="urn:microsoft.com/office/officeart/2005/8/layout/hList6"/>
    <dgm:cxn modelId="{A9A68261-1CC5-4BF1-BE77-2979601259E6}" type="presParOf" srcId="{FEA631C2-17CA-4BFF-9EFD-135E18255AC8}" destId="{A789413C-FE07-4E92-A2D4-5C8A0D5A7F89}" srcOrd="3" destOrd="0" presId="urn:microsoft.com/office/officeart/2005/8/layout/hList6"/>
    <dgm:cxn modelId="{7D263FE0-5168-4084-8B97-66FAAF663484}" type="presParOf" srcId="{FEA631C2-17CA-4BFF-9EFD-135E18255AC8}" destId="{F5E984A2-235F-446E-B82B-93FC44E9B88A}"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D7A5427-E18C-44C5-AA47-DC1B16C1F421}" type="doc">
      <dgm:prSet loTypeId="urn:microsoft.com/office/officeart/2005/8/layout/default" loCatId="list" qsTypeId="urn:microsoft.com/office/officeart/2005/8/quickstyle/simple1" qsCatId="simple" csTypeId="urn:microsoft.com/office/officeart/2005/8/colors/colorful4" csCatId="colorful" phldr="1"/>
      <dgm:spPr/>
      <dgm:t>
        <a:bodyPr/>
        <a:lstStyle/>
        <a:p>
          <a:endParaRPr lang="en-US"/>
        </a:p>
      </dgm:t>
    </dgm:pt>
    <dgm:pt modelId="{64997BA1-24B7-4DE7-AB81-610ABEBCAB49}">
      <dgm:prSet phldrT="[Text]"/>
      <dgm:spPr/>
      <dgm:t>
        <a:bodyPr/>
        <a:lstStyle/>
        <a:p>
          <a:r>
            <a:rPr lang="en-US" smtClean="0"/>
            <a:t>Assigning resources (a percentage of the initiatives’ costs) for the conduct of evaluations         when realigning national plans with the SDGs and when designing/approving  projects/programs/policies</a:t>
          </a:r>
          <a:endParaRPr lang="en-US"/>
        </a:p>
      </dgm:t>
    </dgm:pt>
    <dgm:pt modelId="{5EDB328A-17F0-42A0-864B-9262A196A44C}" type="parTrans" cxnId="{09D534E5-C62F-4DBA-9860-493AD68B78EC}">
      <dgm:prSet/>
      <dgm:spPr/>
      <dgm:t>
        <a:bodyPr/>
        <a:lstStyle/>
        <a:p>
          <a:endParaRPr lang="en-US"/>
        </a:p>
      </dgm:t>
    </dgm:pt>
    <dgm:pt modelId="{F433D21C-E284-4208-8579-B327F7440BBF}" type="sibTrans" cxnId="{09D534E5-C62F-4DBA-9860-493AD68B78EC}">
      <dgm:prSet/>
      <dgm:spPr/>
      <dgm:t>
        <a:bodyPr/>
        <a:lstStyle/>
        <a:p>
          <a:endParaRPr lang="en-US"/>
        </a:p>
      </dgm:t>
    </dgm:pt>
    <dgm:pt modelId="{55C18971-5FD7-4CBF-BD68-31526636102E}">
      <dgm:prSet/>
      <dgm:spPr/>
      <dgm:t>
        <a:bodyPr/>
        <a:lstStyle/>
        <a:p>
          <a:r>
            <a:rPr lang="en-US" smtClean="0"/>
            <a:t>Strengthening national and local data systems to monitor SDG progress</a:t>
          </a:r>
          <a:endParaRPr lang="en-US" dirty="0" smtClean="0"/>
        </a:p>
      </dgm:t>
    </dgm:pt>
    <dgm:pt modelId="{17652A2C-44DB-472D-A6DA-844C59805CD6}" type="parTrans" cxnId="{DAD890F7-ABBF-4B53-87E1-5C0CD3997DAC}">
      <dgm:prSet/>
      <dgm:spPr/>
      <dgm:t>
        <a:bodyPr/>
        <a:lstStyle/>
        <a:p>
          <a:endParaRPr lang="en-US"/>
        </a:p>
      </dgm:t>
    </dgm:pt>
    <dgm:pt modelId="{5F6E620C-6E4D-43B5-BA90-DC52EFFD728B}" type="sibTrans" cxnId="{DAD890F7-ABBF-4B53-87E1-5C0CD3997DAC}">
      <dgm:prSet/>
      <dgm:spPr/>
      <dgm:t>
        <a:bodyPr/>
        <a:lstStyle/>
        <a:p>
          <a:endParaRPr lang="en-US"/>
        </a:p>
      </dgm:t>
    </dgm:pt>
    <dgm:pt modelId="{E6821DE0-8A4E-4E1D-85C3-68C67F8CF751}">
      <dgm:prSet/>
      <dgm:spPr/>
      <dgm:t>
        <a:bodyPr/>
        <a:lstStyle/>
        <a:p>
          <a:r>
            <a:rPr lang="en-US" smtClean="0"/>
            <a:t>Establishing frameworks of formal competencies and professional evaluation standards</a:t>
          </a:r>
          <a:endParaRPr lang="en-US" dirty="0"/>
        </a:p>
      </dgm:t>
    </dgm:pt>
    <dgm:pt modelId="{595F88B2-D9F2-4A9C-8A26-59191C6F23E1}" type="parTrans" cxnId="{A5DDAAC3-3950-4FEB-B17C-E72885DB9BC7}">
      <dgm:prSet/>
      <dgm:spPr/>
      <dgm:t>
        <a:bodyPr/>
        <a:lstStyle/>
        <a:p>
          <a:endParaRPr lang="en-US"/>
        </a:p>
      </dgm:t>
    </dgm:pt>
    <dgm:pt modelId="{0A1C358B-8395-4391-9D2B-CC7DE40CE468}" type="sibTrans" cxnId="{A5DDAAC3-3950-4FEB-B17C-E72885DB9BC7}">
      <dgm:prSet/>
      <dgm:spPr/>
      <dgm:t>
        <a:bodyPr/>
        <a:lstStyle/>
        <a:p>
          <a:endParaRPr lang="en-US"/>
        </a:p>
      </dgm:t>
    </dgm:pt>
    <dgm:pt modelId="{A7CB8547-D216-40C6-A62E-A2EEC9F4B082}">
      <dgm:prSet/>
      <dgm:spPr/>
      <dgm:t>
        <a:bodyPr/>
        <a:lstStyle/>
        <a:p>
          <a:r>
            <a:rPr lang="en-US" smtClean="0"/>
            <a:t>Establishing evaluation training programs within academic and public sector professional training institutions</a:t>
          </a:r>
          <a:endParaRPr lang="en-US" dirty="0"/>
        </a:p>
      </dgm:t>
    </dgm:pt>
    <dgm:pt modelId="{D0820CA0-320B-4AD8-B09D-AF71C1995D2B}" type="parTrans" cxnId="{CE338C15-10C6-4D76-B63B-EFFA52EC09FB}">
      <dgm:prSet/>
      <dgm:spPr/>
      <dgm:t>
        <a:bodyPr/>
        <a:lstStyle/>
        <a:p>
          <a:endParaRPr lang="en-US"/>
        </a:p>
      </dgm:t>
    </dgm:pt>
    <dgm:pt modelId="{DAA957D0-C366-463B-BB76-09875F76F863}" type="sibTrans" cxnId="{CE338C15-10C6-4D76-B63B-EFFA52EC09FB}">
      <dgm:prSet/>
      <dgm:spPr/>
      <dgm:t>
        <a:bodyPr/>
        <a:lstStyle/>
        <a:p>
          <a:endParaRPr lang="en-US"/>
        </a:p>
      </dgm:t>
    </dgm:pt>
    <dgm:pt modelId="{0C6A0891-DDE9-4230-AF12-716A23A5F821}">
      <dgm:prSet/>
      <dgm:spPr/>
      <dgm:t>
        <a:bodyPr/>
        <a:lstStyle/>
        <a:p>
          <a:r>
            <a:rPr lang="en-US" smtClean="0"/>
            <a:t>Creating opportunities for local, young and emerging evaluators</a:t>
          </a:r>
          <a:endParaRPr lang="en-US" dirty="0"/>
        </a:p>
      </dgm:t>
    </dgm:pt>
    <dgm:pt modelId="{BCF34BD2-1A2C-447D-88BA-83E54C033E70}" type="parTrans" cxnId="{72A5FC90-D830-449F-80C8-E0249DF705C6}">
      <dgm:prSet/>
      <dgm:spPr/>
      <dgm:t>
        <a:bodyPr/>
        <a:lstStyle/>
        <a:p>
          <a:endParaRPr lang="en-US"/>
        </a:p>
      </dgm:t>
    </dgm:pt>
    <dgm:pt modelId="{E6AA9618-DFA9-4C10-B699-57043E0B64F8}" type="sibTrans" cxnId="{72A5FC90-D830-449F-80C8-E0249DF705C6}">
      <dgm:prSet/>
      <dgm:spPr/>
      <dgm:t>
        <a:bodyPr/>
        <a:lstStyle/>
        <a:p>
          <a:endParaRPr lang="en-US"/>
        </a:p>
      </dgm:t>
    </dgm:pt>
    <dgm:pt modelId="{924864A2-63D9-4338-AFCD-D2D215FCD74A}">
      <dgm:prSet/>
      <dgm:spPr/>
      <dgm:t>
        <a:bodyPr/>
        <a:lstStyle/>
        <a:p>
          <a:r>
            <a:rPr lang="en-US" dirty="0" smtClean="0"/>
            <a:t>Developing systems to promote transparent follow-up of evaluations recommendation</a:t>
          </a:r>
          <a:endParaRPr lang="en-US" dirty="0"/>
        </a:p>
      </dgm:t>
    </dgm:pt>
    <dgm:pt modelId="{53DD5B14-181B-44D2-988F-B9735A8E2041}" type="parTrans" cxnId="{68330C59-4539-4CAE-AE9C-F04EDD4A4667}">
      <dgm:prSet/>
      <dgm:spPr/>
      <dgm:t>
        <a:bodyPr/>
        <a:lstStyle/>
        <a:p>
          <a:endParaRPr lang="en-US"/>
        </a:p>
      </dgm:t>
    </dgm:pt>
    <dgm:pt modelId="{1EA42A16-EDDD-40D9-989F-EE02A9FBD86E}" type="sibTrans" cxnId="{68330C59-4539-4CAE-AE9C-F04EDD4A4667}">
      <dgm:prSet/>
      <dgm:spPr/>
      <dgm:t>
        <a:bodyPr/>
        <a:lstStyle/>
        <a:p>
          <a:endParaRPr lang="en-US"/>
        </a:p>
      </dgm:t>
    </dgm:pt>
    <dgm:pt modelId="{A41887D1-FC97-4211-8864-516D7E4CD4D8}">
      <dgm:prSet/>
      <dgm:spPr/>
      <dgm:t>
        <a:bodyPr/>
        <a:lstStyle/>
        <a:p>
          <a:r>
            <a:rPr lang="en-US" smtClean="0"/>
            <a:t>Support national, regional and global evaluation professional organizations</a:t>
          </a:r>
          <a:endParaRPr lang="en-US" dirty="0"/>
        </a:p>
      </dgm:t>
    </dgm:pt>
    <dgm:pt modelId="{0FEE14DC-3EEE-4B36-AB3D-A758B0DF05D2}" type="parTrans" cxnId="{A3ADDDC3-1A61-4FF7-A996-63BED7F28ABF}">
      <dgm:prSet/>
      <dgm:spPr/>
      <dgm:t>
        <a:bodyPr/>
        <a:lstStyle/>
        <a:p>
          <a:endParaRPr lang="en-US"/>
        </a:p>
      </dgm:t>
    </dgm:pt>
    <dgm:pt modelId="{276BC39D-8723-4F89-9CB6-094C15193EBF}" type="sibTrans" cxnId="{A3ADDDC3-1A61-4FF7-A996-63BED7F28ABF}">
      <dgm:prSet/>
      <dgm:spPr/>
      <dgm:t>
        <a:bodyPr/>
        <a:lstStyle/>
        <a:p>
          <a:endParaRPr lang="en-US"/>
        </a:p>
      </dgm:t>
    </dgm:pt>
    <dgm:pt modelId="{3D589FC2-BBA4-48BA-9A65-97271C0C7EB4}">
      <dgm:prSet/>
      <dgm:spPr/>
      <dgm:t>
        <a:bodyPr/>
        <a:lstStyle/>
        <a:p>
          <a:r>
            <a:rPr lang="en-US" smtClean="0"/>
            <a:t>Support international forums of exchange between users and producers of evaluation,  via the right of access to information, including regional workshops and web-based platforms for knowledge management’</a:t>
          </a:r>
          <a:endParaRPr lang="en-US" dirty="0"/>
        </a:p>
      </dgm:t>
    </dgm:pt>
    <dgm:pt modelId="{FB80C4F3-F1C9-4EC4-8040-91F1FD052A79}" type="parTrans" cxnId="{5759810D-3447-422C-81B6-E1A9E9FC13A0}">
      <dgm:prSet/>
      <dgm:spPr/>
      <dgm:t>
        <a:bodyPr/>
        <a:lstStyle/>
        <a:p>
          <a:endParaRPr lang="en-US"/>
        </a:p>
      </dgm:t>
    </dgm:pt>
    <dgm:pt modelId="{0C91ABFD-7CB7-48AC-9727-E9A456E233BA}" type="sibTrans" cxnId="{5759810D-3447-422C-81B6-E1A9E9FC13A0}">
      <dgm:prSet/>
      <dgm:spPr/>
      <dgm:t>
        <a:bodyPr/>
        <a:lstStyle/>
        <a:p>
          <a:endParaRPr lang="en-US"/>
        </a:p>
      </dgm:t>
    </dgm:pt>
    <dgm:pt modelId="{C0CA7251-2AA8-407B-A278-90C36DAF479C}" type="pres">
      <dgm:prSet presAssocID="{2D7A5427-E18C-44C5-AA47-DC1B16C1F421}" presName="diagram" presStyleCnt="0">
        <dgm:presLayoutVars>
          <dgm:dir/>
          <dgm:resizeHandles val="exact"/>
        </dgm:presLayoutVars>
      </dgm:prSet>
      <dgm:spPr/>
      <dgm:t>
        <a:bodyPr/>
        <a:lstStyle/>
        <a:p>
          <a:endParaRPr lang="en-US"/>
        </a:p>
      </dgm:t>
    </dgm:pt>
    <dgm:pt modelId="{ADF139BB-06CD-462B-8B83-6A77C2A24E43}" type="pres">
      <dgm:prSet presAssocID="{64997BA1-24B7-4DE7-AB81-610ABEBCAB49}" presName="node" presStyleLbl="node1" presStyleIdx="0" presStyleCnt="8">
        <dgm:presLayoutVars>
          <dgm:bulletEnabled val="1"/>
        </dgm:presLayoutVars>
      </dgm:prSet>
      <dgm:spPr/>
      <dgm:t>
        <a:bodyPr/>
        <a:lstStyle/>
        <a:p>
          <a:endParaRPr lang="en-US"/>
        </a:p>
      </dgm:t>
    </dgm:pt>
    <dgm:pt modelId="{46E39A09-4934-4D6D-9164-B2B601FFFBEE}" type="pres">
      <dgm:prSet presAssocID="{F433D21C-E284-4208-8579-B327F7440BBF}" presName="sibTrans" presStyleCnt="0"/>
      <dgm:spPr/>
    </dgm:pt>
    <dgm:pt modelId="{D1BEA3AC-8108-4354-822A-EE2429C0A475}" type="pres">
      <dgm:prSet presAssocID="{55C18971-5FD7-4CBF-BD68-31526636102E}" presName="node" presStyleLbl="node1" presStyleIdx="1" presStyleCnt="8">
        <dgm:presLayoutVars>
          <dgm:bulletEnabled val="1"/>
        </dgm:presLayoutVars>
      </dgm:prSet>
      <dgm:spPr/>
      <dgm:t>
        <a:bodyPr/>
        <a:lstStyle/>
        <a:p>
          <a:endParaRPr lang="en-US"/>
        </a:p>
      </dgm:t>
    </dgm:pt>
    <dgm:pt modelId="{36C22926-D000-42CE-B8D1-E4489F8A9988}" type="pres">
      <dgm:prSet presAssocID="{5F6E620C-6E4D-43B5-BA90-DC52EFFD728B}" presName="sibTrans" presStyleCnt="0"/>
      <dgm:spPr/>
    </dgm:pt>
    <dgm:pt modelId="{327DF445-0C4E-418F-918D-1F1EE09220D5}" type="pres">
      <dgm:prSet presAssocID="{E6821DE0-8A4E-4E1D-85C3-68C67F8CF751}" presName="node" presStyleLbl="node1" presStyleIdx="2" presStyleCnt="8">
        <dgm:presLayoutVars>
          <dgm:bulletEnabled val="1"/>
        </dgm:presLayoutVars>
      </dgm:prSet>
      <dgm:spPr/>
      <dgm:t>
        <a:bodyPr/>
        <a:lstStyle/>
        <a:p>
          <a:endParaRPr lang="en-US"/>
        </a:p>
      </dgm:t>
    </dgm:pt>
    <dgm:pt modelId="{C7024B03-A07A-43B5-9C62-4E9566B9A349}" type="pres">
      <dgm:prSet presAssocID="{0A1C358B-8395-4391-9D2B-CC7DE40CE468}" presName="sibTrans" presStyleCnt="0"/>
      <dgm:spPr/>
    </dgm:pt>
    <dgm:pt modelId="{CDDC3A6B-3295-4CE3-8F85-1701A1B6B912}" type="pres">
      <dgm:prSet presAssocID="{A7CB8547-D216-40C6-A62E-A2EEC9F4B082}" presName="node" presStyleLbl="node1" presStyleIdx="3" presStyleCnt="8">
        <dgm:presLayoutVars>
          <dgm:bulletEnabled val="1"/>
        </dgm:presLayoutVars>
      </dgm:prSet>
      <dgm:spPr/>
      <dgm:t>
        <a:bodyPr/>
        <a:lstStyle/>
        <a:p>
          <a:endParaRPr lang="en-US"/>
        </a:p>
      </dgm:t>
    </dgm:pt>
    <dgm:pt modelId="{B3C5A0BD-3D5E-41A0-8209-959DC81269D6}" type="pres">
      <dgm:prSet presAssocID="{DAA957D0-C366-463B-BB76-09875F76F863}" presName="sibTrans" presStyleCnt="0"/>
      <dgm:spPr/>
    </dgm:pt>
    <dgm:pt modelId="{C68FFB6F-DB6F-41E2-8505-45194CD53341}" type="pres">
      <dgm:prSet presAssocID="{0C6A0891-DDE9-4230-AF12-716A23A5F821}" presName="node" presStyleLbl="node1" presStyleIdx="4" presStyleCnt="8">
        <dgm:presLayoutVars>
          <dgm:bulletEnabled val="1"/>
        </dgm:presLayoutVars>
      </dgm:prSet>
      <dgm:spPr/>
      <dgm:t>
        <a:bodyPr/>
        <a:lstStyle/>
        <a:p>
          <a:endParaRPr lang="en-US"/>
        </a:p>
      </dgm:t>
    </dgm:pt>
    <dgm:pt modelId="{DB1EBDA2-5C2E-41CD-8B3B-65BBA6926A5F}" type="pres">
      <dgm:prSet presAssocID="{E6AA9618-DFA9-4C10-B699-57043E0B64F8}" presName="sibTrans" presStyleCnt="0"/>
      <dgm:spPr/>
    </dgm:pt>
    <dgm:pt modelId="{0A51ED2E-C168-4D28-B060-CA2EC8DCC70F}" type="pres">
      <dgm:prSet presAssocID="{924864A2-63D9-4338-AFCD-D2D215FCD74A}" presName="node" presStyleLbl="node1" presStyleIdx="5" presStyleCnt="8">
        <dgm:presLayoutVars>
          <dgm:bulletEnabled val="1"/>
        </dgm:presLayoutVars>
      </dgm:prSet>
      <dgm:spPr/>
      <dgm:t>
        <a:bodyPr/>
        <a:lstStyle/>
        <a:p>
          <a:endParaRPr lang="en-US"/>
        </a:p>
      </dgm:t>
    </dgm:pt>
    <dgm:pt modelId="{6767CA4F-985B-4E0F-B48E-B5AD5F3DE86A}" type="pres">
      <dgm:prSet presAssocID="{1EA42A16-EDDD-40D9-989F-EE02A9FBD86E}" presName="sibTrans" presStyleCnt="0"/>
      <dgm:spPr/>
    </dgm:pt>
    <dgm:pt modelId="{B77A3895-9DCA-463B-AAA8-B68923B4BD3F}" type="pres">
      <dgm:prSet presAssocID="{A41887D1-FC97-4211-8864-516D7E4CD4D8}" presName="node" presStyleLbl="node1" presStyleIdx="6" presStyleCnt="8">
        <dgm:presLayoutVars>
          <dgm:bulletEnabled val="1"/>
        </dgm:presLayoutVars>
      </dgm:prSet>
      <dgm:spPr/>
      <dgm:t>
        <a:bodyPr/>
        <a:lstStyle/>
        <a:p>
          <a:endParaRPr lang="en-US"/>
        </a:p>
      </dgm:t>
    </dgm:pt>
    <dgm:pt modelId="{B8BF0348-768D-4804-97B3-92919EAEE327}" type="pres">
      <dgm:prSet presAssocID="{276BC39D-8723-4F89-9CB6-094C15193EBF}" presName="sibTrans" presStyleCnt="0"/>
      <dgm:spPr/>
    </dgm:pt>
    <dgm:pt modelId="{6557530A-35E7-4026-BC5C-C3AF49E922B4}" type="pres">
      <dgm:prSet presAssocID="{3D589FC2-BBA4-48BA-9A65-97271C0C7EB4}" presName="node" presStyleLbl="node1" presStyleIdx="7" presStyleCnt="8">
        <dgm:presLayoutVars>
          <dgm:bulletEnabled val="1"/>
        </dgm:presLayoutVars>
      </dgm:prSet>
      <dgm:spPr/>
      <dgm:t>
        <a:bodyPr/>
        <a:lstStyle/>
        <a:p>
          <a:endParaRPr lang="en-US"/>
        </a:p>
      </dgm:t>
    </dgm:pt>
  </dgm:ptLst>
  <dgm:cxnLst>
    <dgm:cxn modelId="{A3ADDDC3-1A61-4FF7-A996-63BED7F28ABF}" srcId="{2D7A5427-E18C-44C5-AA47-DC1B16C1F421}" destId="{A41887D1-FC97-4211-8864-516D7E4CD4D8}" srcOrd="6" destOrd="0" parTransId="{0FEE14DC-3EEE-4B36-AB3D-A758B0DF05D2}" sibTransId="{276BC39D-8723-4F89-9CB6-094C15193EBF}"/>
    <dgm:cxn modelId="{1FD96EF7-AEA7-4051-B507-A369D06E115E}" type="presOf" srcId="{0C6A0891-DDE9-4230-AF12-716A23A5F821}" destId="{C68FFB6F-DB6F-41E2-8505-45194CD53341}" srcOrd="0" destOrd="0" presId="urn:microsoft.com/office/officeart/2005/8/layout/default"/>
    <dgm:cxn modelId="{09D534E5-C62F-4DBA-9860-493AD68B78EC}" srcId="{2D7A5427-E18C-44C5-AA47-DC1B16C1F421}" destId="{64997BA1-24B7-4DE7-AB81-610ABEBCAB49}" srcOrd="0" destOrd="0" parTransId="{5EDB328A-17F0-42A0-864B-9262A196A44C}" sibTransId="{F433D21C-E284-4208-8579-B327F7440BBF}"/>
    <dgm:cxn modelId="{3688E050-13B7-4DBF-B4BA-F6E994FCFE72}" type="presOf" srcId="{2D7A5427-E18C-44C5-AA47-DC1B16C1F421}" destId="{C0CA7251-2AA8-407B-A278-90C36DAF479C}" srcOrd="0" destOrd="0" presId="urn:microsoft.com/office/officeart/2005/8/layout/default"/>
    <dgm:cxn modelId="{1751B2DB-7CAD-481B-9D1C-FD10C64323C0}" type="presOf" srcId="{A7CB8547-D216-40C6-A62E-A2EEC9F4B082}" destId="{CDDC3A6B-3295-4CE3-8F85-1701A1B6B912}" srcOrd="0" destOrd="0" presId="urn:microsoft.com/office/officeart/2005/8/layout/default"/>
    <dgm:cxn modelId="{E5880F75-3597-496D-BE58-E0C660BC4B1E}" type="presOf" srcId="{3D589FC2-BBA4-48BA-9A65-97271C0C7EB4}" destId="{6557530A-35E7-4026-BC5C-C3AF49E922B4}" srcOrd="0" destOrd="0" presId="urn:microsoft.com/office/officeart/2005/8/layout/default"/>
    <dgm:cxn modelId="{1DFE7463-C3B4-48F0-9A64-EF03BC2F4E56}" type="presOf" srcId="{55C18971-5FD7-4CBF-BD68-31526636102E}" destId="{D1BEA3AC-8108-4354-822A-EE2429C0A475}" srcOrd="0" destOrd="0" presId="urn:microsoft.com/office/officeart/2005/8/layout/default"/>
    <dgm:cxn modelId="{97862618-A973-42AC-BE89-44BE15A840C7}" type="presOf" srcId="{924864A2-63D9-4338-AFCD-D2D215FCD74A}" destId="{0A51ED2E-C168-4D28-B060-CA2EC8DCC70F}" srcOrd="0" destOrd="0" presId="urn:microsoft.com/office/officeart/2005/8/layout/default"/>
    <dgm:cxn modelId="{096B4C1A-81FD-4F69-BC0B-EC6132B0C5D4}" type="presOf" srcId="{A41887D1-FC97-4211-8864-516D7E4CD4D8}" destId="{B77A3895-9DCA-463B-AAA8-B68923B4BD3F}" srcOrd="0" destOrd="0" presId="urn:microsoft.com/office/officeart/2005/8/layout/default"/>
    <dgm:cxn modelId="{CE338C15-10C6-4D76-B63B-EFFA52EC09FB}" srcId="{2D7A5427-E18C-44C5-AA47-DC1B16C1F421}" destId="{A7CB8547-D216-40C6-A62E-A2EEC9F4B082}" srcOrd="3" destOrd="0" parTransId="{D0820CA0-320B-4AD8-B09D-AF71C1995D2B}" sibTransId="{DAA957D0-C366-463B-BB76-09875F76F863}"/>
    <dgm:cxn modelId="{5759810D-3447-422C-81B6-E1A9E9FC13A0}" srcId="{2D7A5427-E18C-44C5-AA47-DC1B16C1F421}" destId="{3D589FC2-BBA4-48BA-9A65-97271C0C7EB4}" srcOrd="7" destOrd="0" parTransId="{FB80C4F3-F1C9-4EC4-8040-91F1FD052A79}" sibTransId="{0C91ABFD-7CB7-48AC-9727-E9A456E233BA}"/>
    <dgm:cxn modelId="{A5DDAAC3-3950-4FEB-B17C-E72885DB9BC7}" srcId="{2D7A5427-E18C-44C5-AA47-DC1B16C1F421}" destId="{E6821DE0-8A4E-4E1D-85C3-68C67F8CF751}" srcOrd="2" destOrd="0" parTransId="{595F88B2-D9F2-4A9C-8A26-59191C6F23E1}" sibTransId="{0A1C358B-8395-4391-9D2B-CC7DE40CE468}"/>
    <dgm:cxn modelId="{DAD890F7-ABBF-4B53-87E1-5C0CD3997DAC}" srcId="{2D7A5427-E18C-44C5-AA47-DC1B16C1F421}" destId="{55C18971-5FD7-4CBF-BD68-31526636102E}" srcOrd="1" destOrd="0" parTransId="{17652A2C-44DB-472D-A6DA-844C59805CD6}" sibTransId="{5F6E620C-6E4D-43B5-BA90-DC52EFFD728B}"/>
    <dgm:cxn modelId="{72A5FC90-D830-449F-80C8-E0249DF705C6}" srcId="{2D7A5427-E18C-44C5-AA47-DC1B16C1F421}" destId="{0C6A0891-DDE9-4230-AF12-716A23A5F821}" srcOrd="4" destOrd="0" parTransId="{BCF34BD2-1A2C-447D-88BA-83E54C033E70}" sibTransId="{E6AA9618-DFA9-4C10-B699-57043E0B64F8}"/>
    <dgm:cxn modelId="{9DD1D05F-14B4-49A2-A614-0E943AFC28A8}" type="presOf" srcId="{E6821DE0-8A4E-4E1D-85C3-68C67F8CF751}" destId="{327DF445-0C4E-418F-918D-1F1EE09220D5}" srcOrd="0" destOrd="0" presId="urn:microsoft.com/office/officeart/2005/8/layout/default"/>
    <dgm:cxn modelId="{772CD87F-D426-4DC7-960A-9F498CAAC197}" type="presOf" srcId="{64997BA1-24B7-4DE7-AB81-610ABEBCAB49}" destId="{ADF139BB-06CD-462B-8B83-6A77C2A24E43}" srcOrd="0" destOrd="0" presId="urn:microsoft.com/office/officeart/2005/8/layout/default"/>
    <dgm:cxn modelId="{68330C59-4539-4CAE-AE9C-F04EDD4A4667}" srcId="{2D7A5427-E18C-44C5-AA47-DC1B16C1F421}" destId="{924864A2-63D9-4338-AFCD-D2D215FCD74A}" srcOrd="5" destOrd="0" parTransId="{53DD5B14-181B-44D2-988F-B9735A8E2041}" sibTransId="{1EA42A16-EDDD-40D9-989F-EE02A9FBD86E}"/>
    <dgm:cxn modelId="{BCA726CB-B2B9-4E07-BB1E-C21F84FD8C01}" type="presParOf" srcId="{C0CA7251-2AA8-407B-A278-90C36DAF479C}" destId="{ADF139BB-06CD-462B-8B83-6A77C2A24E43}" srcOrd="0" destOrd="0" presId="urn:microsoft.com/office/officeart/2005/8/layout/default"/>
    <dgm:cxn modelId="{6B670096-4E5A-4CDC-896A-3C23E5C46E8A}" type="presParOf" srcId="{C0CA7251-2AA8-407B-A278-90C36DAF479C}" destId="{46E39A09-4934-4D6D-9164-B2B601FFFBEE}" srcOrd="1" destOrd="0" presId="urn:microsoft.com/office/officeart/2005/8/layout/default"/>
    <dgm:cxn modelId="{E832EC2E-6519-42B9-8632-175589C1CE77}" type="presParOf" srcId="{C0CA7251-2AA8-407B-A278-90C36DAF479C}" destId="{D1BEA3AC-8108-4354-822A-EE2429C0A475}" srcOrd="2" destOrd="0" presId="urn:microsoft.com/office/officeart/2005/8/layout/default"/>
    <dgm:cxn modelId="{C687A7B0-6C90-4045-BA74-CD178B2E7CFC}" type="presParOf" srcId="{C0CA7251-2AA8-407B-A278-90C36DAF479C}" destId="{36C22926-D000-42CE-B8D1-E4489F8A9988}" srcOrd="3" destOrd="0" presId="urn:microsoft.com/office/officeart/2005/8/layout/default"/>
    <dgm:cxn modelId="{7CDC384C-7FA9-4308-A80B-17423F861F00}" type="presParOf" srcId="{C0CA7251-2AA8-407B-A278-90C36DAF479C}" destId="{327DF445-0C4E-418F-918D-1F1EE09220D5}" srcOrd="4" destOrd="0" presId="urn:microsoft.com/office/officeart/2005/8/layout/default"/>
    <dgm:cxn modelId="{01655C40-ACFD-4594-83B1-4816E1EAE02B}" type="presParOf" srcId="{C0CA7251-2AA8-407B-A278-90C36DAF479C}" destId="{C7024B03-A07A-43B5-9C62-4E9566B9A349}" srcOrd="5" destOrd="0" presId="urn:microsoft.com/office/officeart/2005/8/layout/default"/>
    <dgm:cxn modelId="{98DAA428-C2BC-4921-9DE4-35E6D001CE6A}" type="presParOf" srcId="{C0CA7251-2AA8-407B-A278-90C36DAF479C}" destId="{CDDC3A6B-3295-4CE3-8F85-1701A1B6B912}" srcOrd="6" destOrd="0" presId="urn:microsoft.com/office/officeart/2005/8/layout/default"/>
    <dgm:cxn modelId="{BBF48999-F157-48CF-8CBC-294B97413B7A}" type="presParOf" srcId="{C0CA7251-2AA8-407B-A278-90C36DAF479C}" destId="{B3C5A0BD-3D5E-41A0-8209-959DC81269D6}" srcOrd="7" destOrd="0" presId="urn:microsoft.com/office/officeart/2005/8/layout/default"/>
    <dgm:cxn modelId="{A3E3F9B1-C9E4-4B70-BDF7-161ECAB29843}" type="presParOf" srcId="{C0CA7251-2AA8-407B-A278-90C36DAF479C}" destId="{C68FFB6F-DB6F-41E2-8505-45194CD53341}" srcOrd="8" destOrd="0" presId="urn:microsoft.com/office/officeart/2005/8/layout/default"/>
    <dgm:cxn modelId="{A8C660BB-851E-4610-9F06-86F9EDBB7A6F}" type="presParOf" srcId="{C0CA7251-2AA8-407B-A278-90C36DAF479C}" destId="{DB1EBDA2-5C2E-41CD-8B3B-65BBA6926A5F}" srcOrd="9" destOrd="0" presId="urn:microsoft.com/office/officeart/2005/8/layout/default"/>
    <dgm:cxn modelId="{A4EF4257-6B53-48AA-9568-BBE1004EA6DF}" type="presParOf" srcId="{C0CA7251-2AA8-407B-A278-90C36DAF479C}" destId="{0A51ED2E-C168-4D28-B060-CA2EC8DCC70F}" srcOrd="10" destOrd="0" presId="urn:microsoft.com/office/officeart/2005/8/layout/default"/>
    <dgm:cxn modelId="{96CC4000-8840-4389-88F5-7FDAF755BC12}" type="presParOf" srcId="{C0CA7251-2AA8-407B-A278-90C36DAF479C}" destId="{6767CA4F-985B-4E0F-B48E-B5AD5F3DE86A}" srcOrd="11" destOrd="0" presId="urn:microsoft.com/office/officeart/2005/8/layout/default"/>
    <dgm:cxn modelId="{D9A05F2C-3BCC-4D02-AA62-6E15A70787F8}" type="presParOf" srcId="{C0CA7251-2AA8-407B-A278-90C36DAF479C}" destId="{B77A3895-9DCA-463B-AAA8-B68923B4BD3F}" srcOrd="12" destOrd="0" presId="urn:microsoft.com/office/officeart/2005/8/layout/default"/>
    <dgm:cxn modelId="{544648B1-5190-485E-994F-1571E89EF8B4}" type="presParOf" srcId="{C0CA7251-2AA8-407B-A278-90C36DAF479C}" destId="{B8BF0348-768D-4804-97B3-92919EAEE327}" srcOrd="13" destOrd="0" presId="urn:microsoft.com/office/officeart/2005/8/layout/default"/>
    <dgm:cxn modelId="{C829E1BD-C922-4DF1-9810-A7E5701C1520}" type="presParOf" srcId="{C0CA7251-2AA8-407B-A278-90C36DAF479C}" destId="{6557530A-35E7-4026-BC5C-C3AF49E922B4}"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FF592C8-CF96-45C7-80E0-3A48FA5258B2}" type="doc">
      <dgm:prSet loTypeId="urn:microsoft.com/office/officeart/2011/layout/CircleProcess" loCatId="process" qsTypeId="urn:microsoft.com/office/officeart/2005/8/quickstyle/simple1" qsCatId="simple" csTypeId="urn:microsoft.com/office/officeart/2005/8/colors/colorful4" csCatId="colorful" phldr="1"/>
      <dgm:spPr/>
      <dgm:t>
        <a:bodyPr/>
        <a:lstStyle/>
        <a:p>
          <a:endParaRPr lang="en-US"/>
        </a:p>
      </dgm:t>
    </dgm:pt>
    <dgm:pt modelId="{6CD083E6-0F12-462F-BC94-C8E25ABEC0E3}">
      <dgm:prSet phldrT="[Text]"/>
      <dgm:spPr/>
      <dgm:t>
        <a:bodyPr/>
        <a:lstStyle/>
        <a:p>
          <a:r>
            <a:rPr lang="en-US" dirty="0" smtClean="0"/>
            <a:t>NEC 2015</a:t>
          </a:r>
          <a:endParaRPr lang="en-US" dirty="0"/>
        </a:p>
      </dgm:t>
    </dgm:pt>
    <dgm:pt modelId="{E2CD2DAC-7A12-4278-9027-E9DB42949CD2}" type="parTrans" cxnId="{D702EECE-89A4-4DEE-A637-1C3D956802FE}">
      <dgm:prSet/>
      <dgm:spPr/>
      <dgm:t>
        <a:bodyPr/>
        <a:lstStyle/>
        <a:p>
          <a:endParaRPr lang="en-US"/>
        </a:p>
      </dgm:t>
    </dgm:pt>
    <dgm:pt modelId="{4D337ADE-D0F4-40A2-B480-D7A2F20B667B}" type="sibTrans" cxnId="{D702EECE-89A4-4DEE-A637-1C3D956802FE}">
      <dgm:prSet/>
      <dgm:spPr/>
      <dgm:t>
        <a:bodyPr/>
        <a:lstStyle/>
        <a:p>
          <a:endParaRPr lang="en-US"/>
        </a:p>
      </dgm:t>
    </dgm:pt>
    <dgm:pt modelId="{45042AD9-D4BE-49B8-BA99-5A70E358828C}">
      <dgm:prSet phldrT="[Text]"/>
      <dgm:spPr/>
      <dgm:t>
        <a:bodyPr/>
        <a:lstStyle/>
        <a:p>
          <a:r>
            <a:rPr lang="en-US" dirty="0" smtClean="0">
              <a:hlinkClick xmlns:r="http://schemas.openxmlformats.org/officeDocument/2006/relationships" r:id="rId1"/>
            </a:rPr>
            <a:t>Bangkok Declaration</a:t>
          </a:r>
          <a:endParaRPr lang="en-US" dirty="0"/>
        </a:p>
      </dgm:t>
    </dgm:pt>
    <dgm:pt modelId="{8EA6D08B-B505-447F-B5D3-6F34FB767B4A}" type="parTrans" cxnId="{FA9CDFE9-D39A-4EA6-8029-0FDE398B5BE4}">
      <dgm:prSet/>
      <dgm:spPr/>
      <dgm:t>
        <a:bodyPr/>
        <a:lstStyle/>
        <a:p>
          <a:endParaRPr lang="en-US"/>
        </a:p>
      </dgm:t>
    </dgm:pt>
    <dgm:pt modelId="{A36A353D-0542-4306-ABF4-A034EEAE3C72}" type="sibTrans" cxnId="{FA9CDFE9-D39A-4EA6-8029-0FDE398B5BE4}">
      <dgm:prSet/>
      <dgm:spPr/>
      <dgm:t>
        <a:bodyPr/>
        <a:lstStyle/>
        <a:p>
          <a:endParaRPr lang="en-US"/>
        </a:p>
      </dgm:t>
    </dgm:pt>
    <dgm:pt modelId="{F2749E6B-7EC2-4765-9B81-73A6B935B704}" type="pres">
      <dgm:prSet presAssocID="{FFF592C8-CF96-45C7-80E0-3A48FA5258B2}" presName="Name0" presStyleCnt="0">
        <dgm:presLayoutVars>
          <dgm:chMax val="11"/>
          <dgm:chPref val="11"/>
          <dgm:dir/>
          <dgm:resizeHandles/>
        </dgm:presLayoutVars>
      </dgm:prSet>
      <dgm:spPr/>
      <dgm:t>
        <a:bodyPr/>
        <a:lstStyle/>
        <a:p>
          <a:endParaRPr lang="en-US"/>
        </a:p>
      </dgm:t>
    </dgm:pt>
    <dgm:pt modelId="{E45E4CA5-D076-427D-95C5-7CE147F39939}" type="pres">
      <dgm:prSet presAssocID="{45042AD9-D4BE-49B8-BA99-5A70E358828C}" presName="Accent2" presStyleCnt="0"/>
      <dgm:spPr/>
      <dgm:t>
        <a:bodyPr/>
        <a:lstStyle/>
        <a:p>
          <a:endParaRPr lang="en-US"/>
        </a:p>
      </dgm:t>
    </dgm:pt>
    <dgm:pt modelId="{C8103D3A-2339-4C26-8D86-301B39AE4EE0}" type="pres">
      <dgm:prSet presAssocID="{45042AD9-D4BE-49B8-BA99-5A70E358828C}" presName="Accent" presStyleLbl="node1" presStyleIdx="0" presStyleCnt="2"/>
      <dgm:spPr/>
      <dgm:t>
        <a:bodyPr/>
        <a:lstStyle/>
        <a:p>
          <a:endParaRPr lang="en-US"/>
        </a:p>
      </dgm:t>
    </dgm:pt>
    <dgm:pt modelId="{7708D618-AEF2-4068-AC26-F820A24465F3}" type="pres">
      <dgm:prSet presAssocID="{45042AD9-D4BE-49B8-BA99-5A70E358828C}" presName="ParentBackground2" presStyleCnt="0"/>
      <dgm:spPr/>
      <dgm:t>
        <a:bodyPr/>
        <a:lstStyle/>
        <a:p>
          <a:endParaRPr lang="en-US"/>
        </a:p>
      </dgm:t>
    </dgm:pt>
    <dgm:pt modelId="{77BF7BA9-6C02-4789-95BA-D690EF48FBE0}" type="pres">
      <dgm:prSet presAssocID="{45042AD9-D4BE-49B8-BA99-5A70E358828C}" presName="ParentBackground" presStyleLbl="fgAcc1" presStyleIdx="0" presStyleCnt="2"/>
      <dgm:spPr/>
      <dgm:t>
        <a:bodyPr/>
        <a:lstStyle/>
        <a:p>
          <a:endParaRPr lang="en-US"/>
        </a:p>
      </dgm:t>
    </dgm:pt>
    <dgm:pt modelId="{6D0006D7-F11A-4CBD-BFBC-112645C12C9A}" type="pres">
      <dgm:prSet presAssocID="{45042AD9-D4BE-49B8-BA99-5A70E358828C}" presName="Parent2" presStyleLbl="revTx" presStyleIdx="0" presStyleCnt="0">
        <dgm:presLayoutVars>
          <dgm:chMax val="1"/>
          <dgm:chPref val="1"/>
          <dgm:bulletEnabled val="1"/>
        </dgm:presLayoutVars>
      </dgm:prSet>
      <dgm:spPr/>
      <dgm:t>
        <a:bodyPr/>
        <a:lstStyle/>
        <a:p>
          <a:endParaRPr lang="en-US"/>
        </a:p>
      </dgm:t>
    </dgm:pt>
    <dgm:pt modelId="{FE71CF7E-74C1-4E2B-B772-E9C9E1112243}" type="pres">
      <dgm:prSet presAssocID="{6CD083E6-0F12-462F-BC94-C8E25ABEC0E3}" presName="Accent1" presStyleCnt="0"/>
      <dgm:spPr/>
      <dgm:t>
        <a:bodyPr/>
        <a:lstStyle/>
        <a:p>
          <a:endParaRPr lang="en-US"/>
        </a:p>
      </dgm:t>
    </dgm:pt>
    <dgm:pt modelId="{DB7B042E-823D-437F-B6AB-7031F80CCF99}" type="pres">
      <dgm:prSet presAssocID="{6CD083E6-0F12-462F-BC94-C8E25ABEC0E3}" presName="Accent" presStyleLbl="node1" presStyleIdx="1" presStyleCnt="2"/>
      <dgm:spPr/>
      <dgm:t>
        <a:bodyPr/>
        <a:lstStyle/>
        <a:p>
          <a:endParaRPr lang="en-US"/>
        </a:p>
      </dgm:t>
    </dgm:pt>
    <dgm:pt modelId="{9BAE9BF4-C3EB-4665-862A-A3EF9D936783}" type="pres">
      <dgm:prSet presAssocID="{6CD083E6-0F12-462F-BC94-C8E25ABEC0E3}" presName="ParentBackground1" presStyleCnt="0"/>
      <dgm:spPr/>
      <dgm:t>
        <a:bodyPr/>
        <a:lstStyle/>
        <a:p>
          <a:endParaRPr lang="en-US"/>
        </a:p>
      </dgm:t>
    </dgm:pt>
    <dgm:pt modelId="{05BBA915-C01C-4430-86B4-B18D0280B53F}" type="pres">
      <dgm:prSet presAssocID="{6CD083E6-0F12-462F-BC94-C8E25ABEC0E3}" presName="ParentBackground" presStyleLbl="fgAcc1" presStyleIdx="1" presStyleCnt="2"/>
      <dgm:spPr/>
      <dgm:t>
        <a:bodyPr/>
        <a:lstStyle/>
        <a:p>
          <a:endParaRPr lang="en-US"/>
        </a:p>
      </dgm:t>
    </dgm:pt>
    <dgm:pt modelId="{EC0C28C0-2F9E-460B-A0EB-646B93D5A26E}" type="pres">
      <dgm:prSet presAssocID="{6CD083E6-0F12-462F-BC94-C8E25ABEC0E3}" presName="Parent1" presStyleLbl="revTx" presStyleIdx="0" presStyleCnt="0">
        <dgm:presLayoutVars>
          <dgm:chMax val="1"/>
          <dgm:chPref val="1"/>
          <dgm:bulletEnabled val="1"/>
        </dgm:presLayoutVars>
      </dgm:prSet>
      <dgm:spPr/>
      <dgm:t>
        <a:bodyPr/>
        <a:lstStyle/>
        <a:p>
          <a:endParaRPr lang="en-US"/>
        </a:p>
      </dgm:t>
    </dgm:pt>
  </dgm:ptLst>
  <dgm:cxnLst>
    <dgm:cxn modelId="{689E6443-C16D-4FFD-AFE2-5E47AD925AD5}" type="presOf" srcId="{6CD083E6-0F12-462F-BC94-C8E25ABEC0E3}" destId="{EC0C28C0-2F9E-460B-A0EB-646B93D5A26E}" srcOrd="1" destOrd="0" presId="urn:microsoft.com/office/officeart/2011/layout/CircleProcess"/>
    <dgm:cxn modelId="{D702EECE-89A4-4DEE-A637-1C3D956802FE}" srcId="{FFF592C8-CF96-45C7-80E0-3A48FA5258B2}" destId="{6CD083E6-0F12-462F-BC94-C8E25ABEC0E3}" srcOrd="0" destOrd="0" parTransId="{E2CD2DAC-7A12-4278-9027-E9DB42949CD2}" sibTransId="{4D337ADE-D0F4-40A2-B480-D7A2F20B667B}"/>
    <dgm:cxn modelId="{FA9CDFE9-D39A-4EA6-8029-0FDE398B5BE4}" srcId="{FFF592C8-CF96-45C7-80E0-3A48FA5258B2}" destId="{45042AD9-D4BE-49B8-BA99-5A70E358828C}" srcOrd="1" destOrd="0" parTransId="{8EA6D08B-B505-447F-B5D3-6F34FB767B4A}" sibTransId="{A36A353D-0542-4306-ABF4-A034EEAE3C72}"/>
    <dgm:cxn modelId="{8C3722BF-84DC-47CF-B4DD-D35CC70BB0CF}" type="presOf" srcId="{FFF592C8-CF96-45C7-80E0-3A48FA5258B2}" destId="{F2749E6B-7EC2-4765-9B81-73A6B935B704}" srcOrd="0" destOrd="0" presId="urn:microsoft.com/office/officeart/2011/layout/CircleProcess"/>
    <dgm:cxn modelId="{0E80A2DD-9751-4EE6-A5C0-0C342D5461FB}" type="presOf" srcId="{45042AD9-D4BE-49B8-BA99-5A70E358828C}" destId="{6D0006D7-F11A-4CBD-BFBC-112645C12C9A}" srcOrd="1" destOrd="0" presId="urn:microsoft.com/office/officeart/2011/layout/CircleProcess"/>
    <dgm:cxn modelId="{9D8A165F-3619-44F1-80F5-6AE4093FDD20}" type="presOf" srcId="{6CD083E6-0F12-462F-BC94-C8E25ABEC0E3}" destId="{05BBA915-C01C-4430-86B4-B18D0280B53F}" srcOrd="0" destOrd="0" presId="urn:microsoft.com/office/officeart/2011/layout/CircleProcess"/>
    <dgm:cxn modelId="{6794CE89-1EBB-45D6-8334-FCB9FC02E6DA}" type="presOf" srcId="{45042AD9-D4BE-49B8-BA99-5A70E358828C}" destId="{77BF7BA9-6C02-4789-95BA-D690EF48FBE0}" srcOrd="0" destOrd="0" presId="urn:microsoft.com/office/officeart/2011/layout/CircleProcess"/>
    <dgm:cxn modelId="{61EFA807-AB50-45E7-97F3-324ECF23EF60}" type="presParOf" srcId="{F2749E6B-7EC2-4765-9B81-73A6B935B704}" destId="{E45E4CA5-D076-427D-95C5-7CE147F39939}" srcOrd="0" destOrd="0" presId="urn:microsoft.com/office/officeart/2011/layout/CircleProcess"/>
    <dgm:cxn modelId="{41C00399-DA9A-45BE-9FB4-36819E141C05}" type="presParOf" srcId="{E45E4CA5-D076-427D-95C5-7CE147F39939}" destId="{C8103D3A-2339-4C26-8D86-301B39AE4EE0}" srcOrd="0" destOrd="0" presId="urn:microsoft.com/office/officeart/2011/layout/CircleProcess"/>
    <dgm:cxn modelId="{4E88D24E-1F16-42DB-BDF3-79D3070E5FA1}" type="presParOf" srcId="{F2749E6B-7EC2-4765-9B81-73A6B935B704}" destId="{7708D618-AEF2-4068-AC26-F820A24465F3}" srcOrd="1" destOrd="0" presId="urn:microsoft.com/office/officeart/2011/layout/CircleProcess"/>
    <dgm:cxn modelId="{422F79CE-FD46-4C17-B0BE-7B9591169800}" type="presParOf" srcId="{7708D618-AEF2-4068-AC26-F820A24465F3}" destId="{77BF7BA9-6C02-4789-95BA-D690EF48FBE0}" srcOrd="0" destOrd="0" presId="urn:microsoft.com/office/officeart/2011/layout/CircleProcess"/>
    <dgm:cxn modelId="{747497DD-BD62-48D5-ACA8-5F242C8ACF1C}" type="presParOf" srcId="{F2749E6B-7EC2-4765-9B81-73A6B935B704}" destId="{6D0006D7-F11A-4CBD-BFBC-112645C12C9A}" srcOrd="2" destOrd="0" presId="urn:microsoft.com/office/officeart/2011/layout/CircleProcess"/>
    <dgm:cxn modelId="{F55FCD5D-3D31-4CFB-B39E-8D842F9F9BF8}" type="presParOf" srcId="{F2749E6B-7EC2-4765-9B81-73A6B935B704}" destId="{FE71CF7E-74C1-4E2B-B772-E9C9E1112243}" srcOrd="3" destOrd="0" presId="urn:microsoft.com/office/officeart/2011/layout/CircleProcess"/>
    <dgm:cxn modelId="{F6383042-7A9C-47AF-A408-A9F2293EF87C}" type="presParOf" srcId="{FE71CF7E-74C1-4E2B-B772-E9C9E1112243}" destId="{DB7B042E-823D-437F-B6AB-7031F80CCF99}" srcOrd="0" destOrd="0" presId="urn:microsoft.com/office/officeart/2011/layout/CircleProcess"/>
    <dgm:cxn modelId="{AFA85B4F-D915-4700-A7A5-2441DCFDB7F5}" type="presParOf" srcId="{F2749E6B-7EC2-4765-9B81-73A6B935B704}" destId="{9BAE9BF4-C3EB-4665-862A-A3EF9D936783}" srcOrd="4" destOrd="0" presId="urn:microsoft.com/office/officeart/2011/layout/CircleProcess"/>
    <dgm:cxn modelId="{E3555027-A2F3-486E-8109-B2F82F9F88D7}" type="presParOf" srcId="{9BAE9BF4-C3EB-4665-862A-A3EF9D936783}" destId="{05BBA915-C01C-4430-86B4-B18D0280B53F}" srcOrd="0" destOrd="0" presId="urn:microsoft.com/office/officeart/2011/layout/CircleProcess"/>
    <dgm:cxn modelId="{A3C1808A-A436-42B2-A1B0-C0A8F9F107CE}" type="presParOf" srcId="{F2749E6B-7EC2-4765-9B81-73A6B935B704}" destId="{EC0C28C0-2F9E-460B-A0EB-646B93D5A26E}" srcOrd="5" destOrd="0" presId="urn:microsoft.com/office/officeart/2011/layout/Circle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1CBA424-2A31-4251-80A1-7C6B46D5BAC0}" type="doc">
      <dgm:prSet loTypeId="urn:microsoft.com/office/officeart/2005/8/layout/default" loCatId="list" qsTypeId="urn:microsoft.com/office/officeart/2005/8/quickstyle/simple1" qsCatId="simple" csTypeId="urn:microsoft.com/office/officeart/2005/8/colors/colorful4" csCatId="colorful" phldr="1"/>
      <dgm:spPr/>
      <dgm:t>
        <a:bodyPr/>
        <a:lstStyle/>
        <a:p>
          <a:endParaRPr lang="en-US"/>
        </a:p>
      </dgm:t>
    </dgm:pt>
    <dgm:pt modelId="{2E50965E-5200-4C57-8437-5517A3EA4599}">
      <dgm:prSet phldrT="[Text]"/>
      <dgm:spPr/>
      <dgm:t>
        <a:bodyPr/>
        <a:lstStyle/>
        <a:p>
          <a:r>
            <a:rPr lang="en-US" smtClean="0"/>
            <a:t>Taking a large definition of Evaluation : information and knowledge to design, monitor  and evaluate policies and programs</a:t>
          </a:r>
          <a:endParaRPr lang="en-US"/>
        </a:p>
      </dgm:t>
    </dgm:pt>
    <dgm:pt modelId="{5D959489-F972-422A-9A74-E7105A97ED62}" type="parTrans" cxnId="{4F180E77-8C37-42C9-918D-46A6A7CEC3FC}">
      <dgm:prSet/>
      <dgm:spPr/>
      <dgm:t>
        <a:bodyPr/>
        <a:lstStyle/>
        <a:p>
          <a:endParaRPr lang="en-US"/>
        </a:p>
      </dgm:t>
    </dgm:pt>
    <dgm:pt modelId="{21502950-0F00-4841-8758-C302A88FFE63}" type="sibTrans" cxnId="{4F180E77-8C37-42C9-918D-46A6A7CEC3FC}">
      <dgm:prSet/>
      <dgm:spPr/>
      <dgm:t>
        <a:bodyPr/>
        <a:lstStyle/>
        <a:p>
          <a:endParaRPr lang="en-US"/>
        </a:p>
      </dgm:t>
    </dgm:pt>
    <dgm:pt modelId="{4586D8BE-2BFC-4666-889E-63794334FF69}">
      <dgm:prSet/>
      <dgm:spPr/>
      <dgm:t>
        <a:bodyPr/>
        <a:lstStyle/>
        <a:p>
          <a:r>
            <a:rPr lang="en-US" smtClean="0"/>
            <a:t>Considering that  information and knowledge on Evaluation should be taken to all levels of government, because everyone plays a role on program improvement</a:t>
          </a:r>
          <a:endParaRPr lang="en-US" dirty="0" smtClean="0"/>
        </a:p>
      </dgm:t>
    </dgm:pt>
    <dgm:pt modelId="{C774E9CC-AE82-4FD6-853A-EA78FDA64392}" type="parTrans" cxnId="{A0933BB7-59BE-4BB1-8D7C-6395215BFE62}">
      <dgm:prSet/>
      <dgm:spPr/>
      <dgm:t>
        <a:bodyPr/>
        <a:lstStyle/>
        <a:p>
          <a:endParaRPr lang="en-US"/>
        </a:p>
      </dgm:t>
    </dgm:pt>
    <dgm:pt modelId="{5A870639-2F6B-499B-8C81-99831A6A4937}" type="sibTrans" cxnId="{A0933BB7-59BE-4BB1-8D7C-6395215BFE62}">
      <dgm:prSet/>
      <dgm:spPr/>
      <dgm:t>
        <a:bodyPr/>
        <a:lstStyle/>
        <a:p>
          <a:endParaRPr lang="en-US"/>
        </a:p>
      </dgm:t>
    </dgm:pt>
    <dgm:pt modelId="{4C161B7E-0E74-4C45-9A7B-115EA081CD25}">
      <dgm:prSet/>
      <dgm:spPr/>
      <dgm:t>
        <a:bodyPr/>
        <a:lstStyle/>
        <a:p>
          <a:r>
            <a:rPr lang="en-US" smtClean="0"/>
            <a:t>Helping to build an inventory of documents on well succeeded public policies and programs around the world </a:t>
          </a:r>
          <a:endParaRPr lang="en-US" dirty="0" smtClean="0"/>
        </a:p>
      </dgm:t>
    </dgm:pt>
    <dgm:pt modelId="{7F87B426-F5B4-4E87-A663-9839FA6294BD}" type="parTrans" cxnId="{83C19093-69D2-425C-9B32-5A02DB970A9F}">
      <dgm:prSet/>
      <dgm:spPr/>
      <dgm:t>
        <a:bodyPr/>
        <a:lstStyle/>
        <a:p>
          <a:endParaRPr lang="en-US"/>
        </a:p>
      </dgm:t>
    </dgm:pt>
    <dgm:pt modelId="{7BF89F3C-CF16-46A3-8FC0-51A44A6D1526}" type="sibTrans" cxnId="{83C19093-69D2-425C-9B32-5A02DB970A9F}">
      <dgm:prSet/>
      <dgm:spPr/>
      <dgm:t>
        <a:bodyPr/>
        <a:lstStyle/>
        <a:p>
          <a:endParaRPr lang="en-US"/>
        </a:p>
      </dgm:t>
    </dgm:pt>
    <dgm:pt modelId="{D4E8EC0F-0A67-4B7A-9CD0-95469FA25C08}">
      <dgm:prSet/>
      <dgm:spPr/>
      <dgm:t>
        <a:bodyPr/>
        <a:lstStyle/>
        <a:p>
          <a:r>
            <a:rPr lang="en-US" smtClean="0"/>
            <a:t>Helping to build capabilities to produced statistical data and national registers around the world </a:t>
          </a:r>
          <a:endParaRPr lang="en-US" dirty="0"/>
        </a:p>
      </dgm:t>
    </dgm:pt>
    <dgm:pt modelId="{69F5EA31-7446-4FE0-A0ED-6B4E809B904A}" type="parTrans" cxnId="{7802C162-3773-4FD5-86A6-96CB114423C0}">
      <dgm:prSet/>
      <dgm:spPr/>
      <dgm:t>
        <a:bodyPr/>
        <a:lstStyle/>
        <a:p>
          <a:endParaRPr lang="en-US"/>
        </a:p>
      </dgm:t>
    </dgm:pt>
    <dgm:pt modelId="{0783E533-0C60-4BBB-99B3-599EE93EB91C}" type="sibTrans" cxnId="{7802C162-3773-4FD5-86A6-96CB114423C0}">
      <dgm:prSet/>
      <dgm:spPr/>
      <dgm:t>
        <a:bodyPr/>
        <a:lstStyle/>
        <a:p>
          <a:endParaRPr lang="en-US"/>
        </a:p>
      </dgm:t>
    </dgm:pt>
    <dgm:pt modelId="{095F9FDA-E59B-4BFE-A731-E2C196929EF8}" type="pres">
      <dgm:prSet presAssocID="{E1CBA424-2A31-4251-80A1-7C6B46D5BAC0}" presName="diagram" presStyleCnt="0">
        <dgm:presLayoutVars>
          <dgm:dir/>
          <dgm:resizeHandles val="exact"/>
        </dgm:presLayoutVars>
      </dgm:prSet>
      <dgm:spPr/>
      <dgm:t>
        <a:bodyPr/>
        <a:lstStyle/>
        <a:p>
          <a:endParaRPr lang="en-US"/>
        </a:p>
      </dgm:t>
    </dgm:pt>
    <dgm:pt modelId="{90531453-1CD4-48CE-9FA7-7B2E044367F0}" type="pres">
      <dgm:prSet presAssocID="{2E50965E-5200-4C57-8437-5517A3EA4599}" presName="node" presStyleLbl="node1" presStyleIdx="0" presStyleCnt="4">
        <dgm:presLayoutVars>
          <dgm:bulletEnabled val="1"/>
        </dgm:presLayoutVars>
      </dgm:prSet>
      <dgm:spPr/>
      <dgm:t>
        <a:bodyPr/>
        <a:lstStyle/>
        <a:p>
          <a:endParaRPr lang="en-US"/>
        </a:p>
      </dgm:t>
    </dgm:pt>
    <dgm:pt modelId="{EB9ADE23-0CA9-48E2-8DF1-3D111C492ACC}" type="pres">
      <dgm:prSet presAssocID="{21502950-0F00-4841-8758-C302A88FFE63}" presName="sibTrans" presStyleCnt="0"/>
      <dgm:spPr/>
    </dgm:pt>
    <dgm:pt modelId="{F15F32D0-D84F-48F4-BC37-783C36573410}" type="pres">
      <dgm:prSet presAssocID="{4586D8BE-2BFC-4666-889E-63794334FF69}" presName="node" presStyleLbl="node1" presStyleIdx="1" presStyleCnt="4">
        <dgm:presLayoutVars>
          <dgm:bulletEnabled val="1"/>
        </dgm:presLayoutVars>
      </dgm:prSet>
      <dgm:spPr/>
      <dgm:t>
        <a:bodyPr/>
        <a:lstStyle/>
        <a:p>
          <a:endParaRPr lang="en-US"/>
        </a:p>
      </dgm:t>
    </dgm:pt>
    <dgm:pt modelId="{0C81620A-C060-4FC9-B1D5-E9D13CB505CD}" type="pres">
      <dgm:prSet presAssocID="{5A870639-2F6B-499B-8C81-99831A6A4937}" presName="sibTrans" presStyleCnt="0"/>
      <dgm:spPr/>
    </dgm:pt>
    <dgm:pt modelId="{B260A5A2-F184-493F-AB7B-3F07E41CCCD3}" type="pres">
      <dgm:prSet presAssocID="{4C161B7E-0E74-4C45-9A7B-115EA081CD25}" presName="node" presStyleLbl="node1" presStyleIdx="2" presStyleCnt="4">
        <dgm:presLayoutVars>
          <dgm:bulletEnabled val="1"/>
        </dgm:presLayoutVars>
      </dgm:prSet>
      <dgm:spPr/>
      <dgm:t>
        <a:bodyPr/>
        <a:lstStyle/>
        <a:p>
          <a:endParaRPr lang="en-US"/>
        </a:p>
      </dgm:t>
    </dgm:pt>
    <dgm:pt modelId="{C1E00B91-E1AC-4F2C-BD39-AA608259BEEB}" type="pres">
      <dgm:prSet presAssocID="{7BF89F3C-CF16-46A3-8FC0-51A44A6D1526}" presName="sibTrans" presStyleCnt="0"/>
      <dgm:spPr/>
    </dgm:pt>
    <dgm:pt modelId="{B2664D56-C2A9-45C5-A17B-B9EFC5650A13}" type="pres">
      <dgm:prSet presAssocID="{D4E8EC0F-0A67-4B7A-9CD0-95469FA25C08}" presName="node" presStyleLbl="node1" presStyleIdx="3" presStyleCnt="4">
        <dgm:presLayoutVars>
          <dgm:bulletEnabled val="1"/>
        </dgm:presLayoutVars>
      </dgm:prSet>
      <dgm:spPr/>
      <dgm:t>
        <a:bodyPr/>
        <a:lstStyle/>
        <a:p>
          <a:endParaRPr lang="en-US"/>
        </a:p>
      </dgm:t>
    </dgm:pt>
  </dgm:ptLst>
  <dgm:cxnLst>
    <dgm:cxn modelId="{A0933BB7-59BE-4BB1-8D7C-6395215BFE62}" srcId="{E1CBA424-2A31-4251-80A1-7C6B46D5BAC0}" destId="{4586D8BE-2BFC-4666-889E-63794334FF69}" srcOrd="1" destOrd="0" parTransId="{C774E9CC-AE82-4FD6-853A-EA78FDA64392}" sibTransId="{5A870639-2F6B-499B-8C81-99831A6A4937}"/>
    <dgm:cxn modelId="{204FB6FB-7D72-4073-A7EB-9B2889F08B7D}" type="presOf" srcId="{D4E8EC0F-0A67-4B7A-9CD0-95469FA25C08}" destId="{B2664D56-C2A9-45C5-A17B-B9EFC5650A13}" srcOrd="0" destOrd="0" presId="urn:microsoft.com/office/officeart/2005/8/layout/default"/>
    <dgm:cxn modelId="{7802C162-3773-4FD5-86A6-96CB114423C0}" srcId="{E1CBA424-2A31-4251-80A1-7C6B46D5BAC0}" destId="{D4E8EC0F-0A67-4B7A-9CD0-95469FA25C08}" srcOrd="3" destOrd="0" parTransId="{69F5EA31-7446-4FE0-A0ED-6B4E809B904A}" sibTransId="{0783E533-0C60-4BBB-99B3-599EE93EB91C}"/>
    <dgm:cxn modelId="{AED1F13E-9CCB-48C3-AB2D-40968173812C}" type="presOf" srcId="{E1CBA424-2A31-4251-80A1-7C6B46D5BAC0}" destId="{095F9FDA-E59B-4BFE-A731-E2C196929EF8}" srcOrd="0" destOrd="0" presId="urn:microsoft.com/office/officeart/2005/8/layout/default"/>
    <dgm:cxn modelId="{9006AED4-559F-4B92-A54F-FA543853F888}" type="presOf" srcId="{2E50965E-5200-4C57-8437-5517A3EA4599}" destId="{90531453-1CD4-48CE-9FA7-7B2E044367F0}" srcOrd="0" destOrd="0" presId="urn:microsoft.com/office/officeart/2005/8/layout/default"/>
    <dgm:cxn modelId="{74F62042-FCA1-4185-8BCB-F0D8254D3504}" type="presOf" srcId="{4C161B7E-0E74-4C45-9A7B-115EA081CD25}" destId="{B260A5A2-F184-493F-AB7B-3F07E41CCCD3}" srcOrd="0" destOrd="0" presId="urn:microsoft.com/office/officeart/2005/8/layout/default"/>
    <dgm:cxn modelId="{4F180E77-8C37-42C9-918D-46A6A7CEC3FC}" srcId="{E1CBA424-2A31-4251-80A1-7C6B46D5BAC0}" destId="{2E50965E-5200-4C57-8437-5517A3EA4599}" srcOrd="0" destOrd="0" parTransId="{5D959489-F972-422A-9A74-E7105A97ED62}" sibTransId="{21502950-0F00-4841-8758-C302A88FFE63}"/>
    <dgm:cxn modelId="{0C26A218-499A-46FF-9F78-072D13DF0B02}" type="presOf" srcId="{4586D8BE-2BFC-4666-889E-63794334FF69}" destId="{F15F32D0-D84F-48F4-BC37-783C36573410}" srcOrd="0" destOrd="0" presId="urn:microsoft.com/office/officeart/2005/8/layout/default"/>
    <dgm:cxn modelId="{83C19093-69D2-425C-9B32-5A02DB970A9F}" srcId="{E1CBA424-2A31-4251-80A1-7C6B46D5BAC0}" destId="{4C161B7E-0E74-4C45-9A7B-115EA081CD25}" srcOrd="2" destOrd="0" parTransId="{7F87B426-F5B4-4E87-A663-9839FA6294BD}" sibTransId="{7BF89F3C-CF16-46A3-8FC0-51A44A6D1526}"/>
    <dgm:cxn modelId="{77E3D78C-714D-4ECB-A284-9D0D0BEBC104}" type="presParOf" srcId="{095F9FDA-E59B-4BFE-A731-E2C196929EF8}" destId="{90531453-1CD4-48CE-9FA7-7B2E044367F0}" srcOrd="0" destOrd="0" presId="urn:microsoft.com/office/officeart/2005/8/layout/default"/>
    <dgm:cxn modelId="{FA1A5BB1-FCD5-4757-B12F-6BB43582817C}" type="presParOf" srcId="{095F9FDA-E59B-4BFE-A731-E2C196929EF8}" destId="{EB9ADE23-0CA9-48E2-8DF1-3D111C492ACC}" srcOrd="1" destOrd="0" presId="urn:microsoft.com/office/officeart/2005/8/layout/default"/>
    <dgm:cxn modelId="{FA5BCDB8-72C4-49B5-A53A-C992F9B48F90}" type="presParOf" srcId="{095F9FDA-E59B-4BFE-A731-E2C196929EF8}" destId="{F15F32D0-D84F-48F4-BC37-783C36573410}" srcOrd="2" destOrd="0" presId="urn:microsoft.com/office/officeart/2005/8/layout/default"/>
    <dgm:cxn modelId="{B64B7350-3964-4F3B-A0DD-F04F8D5012ED}" type="presParOf" srcId="{095F9FDA-E59B-4BFE-A731-E2C196929EF8}" destId="{0C81620A-C060-4FC9-B1D5-E9D13CB505CD}" srcOrd="3" destOrd="0" presId="urn:microsoft.com/office/officeart/2005/8/layout/default"/>
    <dgm:cxn modelId="{18885DAF-D0B2-42AD-B001-B6440C341077}" type="presParOf" srcId="{095F9FDA-E59B-4BFE-A731-E2C196929EF8}" destId="{B260A5A2-F184-493F-AB7B-3F07E41CCCD3}" srcOrd="4" destOrd="0" presId="urn:microsoft.com/office/officeart/2005/8/layout/default"/>
    <dgm:cxn modelId="{2A5B8F28-E990-4368-B33F-D7B64D768E80}" type="presParOf" srcId="{095F9FDA-E59B-4BFE-A731-E2C196929EF8}" destId="{C1E00B91-E1AC-4F2C-BD39-AA608259BEEB}" srcOrd="5" destOrd="0" presId="urn:microsoft.com/office/officeart/2005/8/layout/default"/>
    <dgm:cxn modelId="{9B029CCE-F2AF-4D67-A119-080BF2D71906}" type="presParOf" srcId="{095F9FDA-E59B-4BFE-A731-E2C196929EF8}" destId="{B2664D56-C2A9-45C5-A17B-B9EFC5650A13}"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FF592C8-CF96-45C7-80E0-3A48FA5258B2}" type="doc">
      <dgm:prSet loTypeId="urn:microsoft.com/office/officeart/2009/layout/CircleArrowProcess" loCatId="process" qsTypeId="urn:microsoft.com/office/officeart/2005/8/quickstyle/simple1" qsCatId="simple" csTypeId="urn:microsoft.com/office/officeart/2005/8/colors/colorful4" csCatId="colorful" phldr="1"/>
      <dgm:spPr/>
      <dgm:t>
        <a:bodyPr/>
        <a:lstStyle/>
        <a:p>
          <a:endParaRPr lang="en-US"/>
        </a:p>
      </dgm:t>
    </dgm:pt>
    <dgm:pt modelId="{45042AD9-D4BE-49B8-BA99-5A70E358828C}">
      <dgm:prSet phldrT="[Text]"/>
      <dgm:spPr/>
      <dgm:t>
        <a:bodyPr/>
        <a:lstStyle/>
        <a:p>
          <a:r>
            <a:rPr lang="en-US" dirty="0" smtClean="0">
              <a:hlinkClick xmlns:r="http://schemas.openxmlformats.org/officeDocument/2006/relationships" r:id="rId1"/>
            </a:rPr>
            <a:t>Bangkok Declaration</a:t>
          </a:r>
          <a:endParaRPr lang="en-US" dirty="0"/>
        </a:p>
      </dgm:t>
    </dgm:pt>
    <dgm:pt modelId="{8EA6D08B-B505-447F-B5D3-6F34FB767B4A}" type="parTrans" cxnId="{FA9CDFE9-D39A-4EA6-8029-0FDE398B5BE4}">
      <dgm:prSet/>
      <dgm:spPr/>
      <dgm:t>
        <a:bodyPr/>
        <a:lstStyle/>
        <a:p>
          <a:endParaRPr lang="en-US"/>
        </a:p>
      </dgm:t>
    </dgm:pt>
    <dgm:pt modelId="{A36A353D-0542-4306-ABF4-A034EEAE3C72}" type="sibTrans" cxnId="{FA9CDFE9-D39A-4EA6-8029-0FDE398B5BE4}">
      <dgm:prSet/>
      <dgm:spPr/>
      <dgm:t>
        <a:bodyPr/>
        <a:lstStyle/>
        <a:p>
          <a:endParaRPr lang="en-US"/>
        </a:p>
      </dgm:t>
    </dgm:pt>
    <dgm:pt modelId="{0988D73A-F5E9-4DAA-8C8C-4B6FE5AED746}" type="pres">
      <dgm:prSet presAssocID="{FFF592C8-CF96-45C7-80E0-3A48FA5258B2}" presName="Name0" presStyleCnt="0">
        <dgm:presLayoutVars>
          <dgm:chMax val="7"/>
          <dgm:chPref val="7"/>
          <dgm:dir/>
          <dgm:animLvl val="lvl"/>
        </dgm:presLayoutVars>
      </dgm:prSet>
      <dgm:spPr/>
      <dgm:t>
        <a:bodyPr/>
        <a:lstStyle/>
        <a:p>
          <a:endParaRPr lang="en-US"/>
        </a:p>
      </dgm:t>
    </dgm:pt>
    <dgm:pt modelId="{E3DC11C9-56FB-4DCB-B3CD-06F856EA6234}" type="pres">
      <dgm:prSet presAssocID="{45042AD9-D4BE-49B8-BA99-5A70E358828C}" presName="Accent1" presStyleCnt="0"/>
      <dgm:spPr/>
    </dgm:pt>
    <dgm:pt modelId="{39177F35-DFF0-45DB-8629-B8382F0F6C9F}" type="pres">
      <dgm:prSet presAssocID="{45042AD9-D4BE-49B8-BA99-5A70E358828C}" presName="Accent" presStyleLbl="node1" presStyleIdx="0" presStyleCnt="1"/>
      <dgm:spPr/>
      <dgm:extLst>
        <a:ext uri="{E40237B7-FDA0-4F09-8148-C483321AD2D9}">
          <dgm14:cNvPr xmlns:dgm14="http://schemas.microsoft.com/office/drawing/2010/diagram" id="0" name="">
            <a:hlinkClick xmlns:r="http://schemas.openxmlformats.org/officeDocument/2006/relationships" r:id="rId1"/>
          </dgm14:cNvPr>
        </a:ext>
      </dgm:extLst>
    </dgm:pt>
    <dgm:pt modelId="{EA23AADD-6867-4D13-AF74-603357D98CB2}" type="pres">
      <dgm:prSet presAssocID="{45042AD9-D4BE-49B8-BA99-5A70E358828C}" presName="Parent1" presStyleLbl="revTx" presStyleIdx="0" presStyleCnt="1">
        <dgm:presLayoutVars>
          <dgm:chMax val="1"/>
          <dgm:chPref val="1"/>
          <dgm:bulletEnabled val="1"/>
        </dgm:presLayoutVars>
      </dgm:prSet>
      <dgm:spPr/>
      <dgm:t>
        <a:bodyPr/>
        <a:lstStyle/>
        <a:p>
          <a:endParaRPr lang="en-US"/>
        </a:p>
      </dgm:t>
    </dgm:pt>
  </dgm:ptLst>
  <dgm:cxnLst>
    <dgm:cxn modelId="{FA9CDFE9-D39A-4EA6-8029-0FDE398B5BE4}" srcId="{FFF592C8-CF96-45C7-80E0-3A48FA5258B2}" destId="{45042AD9-D4BE-49B8-BA99-5A70E358828C}" srcOrd="0" destOrd="0" parTransId="{8EA6D08B-B505-447F-B5D3-6F34FB767B4A}" sibTransId="{A36A353D-0542-4306-ABF4-A034EEAE3C72}"/>
    <dgm:cxn modelId="{8DA58BAB-A6B0-452A-8E11-E3D1DC755B94}" type="presOf" srcId="{45042AD9-D4BE-49B8-BA99-5A70E358828C}" destId="{EA23AADD-6867-4D13-AF74-603357D98CB2}" srcOrd="0" destOrd="0" presId="urn:microsoft.com/office/officeart/2009/layout/CircleArrowProcess"/>
    <dgm:cxn modelId="{B7997B90-8687-42E2-BA2B-013E733C83BC}" type="presOf" srcId="{FFF592C8-CF96-45C7-80E0-3A48FA5258B2}" destId="{0988D73A-F5E9-4DAA-8C8C-4B6FE5AED746}" srcOrd="0" destOrd="0" presId="urn:microsoft.com/office/officeart/2009/layout/CircleArrowProcess"/>
    <dgm:cxn modelId="{CB22F3D0-4D5F-4BA2-A38D-89F9F9BC4CC7}" type="presParOf" srcId="{0988D73A-F5E9-4DAA-8C8C-4B6FE5AED746}" destId="{E3DC11C9-56FB-4DCB-B3CD-06F856EA6234}" srcOrd="0" destOrd="0" presId="urn:microsoft.com/office/officeart/2009/layout/CircleArrowProcess"/>
    <dgm:cxn modelId="{3FB05E8F-7803-4F0C-92E2-B306636988DB}" type="presParOf" srcId="{E3DC11C9-56FB-4DCB-B3CD-06F856EA6234}" destId="{39177F35-DFF0-45DB-8629-B8382F0F6C9F}" srcOrd="0" destOrd="0" presId="urn:microsoft.com/office/officeart/2009/layout/CircleArrowProcess"/>
    <dgm:cxn modelId="{BA390D40-2C2F-422B-B1B9-3328C07F4DAA}" type="presParOf" srcId="{0988D73A-F5E9-4DAA-8C8C-4B6FE5AED746}" destId="{EA23AADD-6867-4D13-AF74-603357D98CB2}" srcOrd="1" destOrd="0" presId="urn:microsoft.com/office/officeart/2009/layout/CircleArrow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3DBB0DD-5884-4989-9431-BC0C5A121C32}" type="doc">
      <dgm:prSet loTypeId="urn:microsoft.com/office/officeart/2005/8/layout/default" loCatId="list" qsTypeId="urn:microsoft.com/office/officeart/2005/8/quickstyle/simple1" qsCatId="simple" csTypeId="urn:microsoft.com/office/officeart/2005/8/colors/colorful4" csCatId="colorful" phldr="1"/>
      <dgm:spPr/>
      <dgm:t>
        <a:bodyPr/>
        <a:lstStyle/>
        <a:p>
          <a:endParaRPr lang="en-US"/>
        </a:p>
      </dgm:t>
    </dgm:pt>
    <dgm:pt modelId="{12EDC5F7-6BBA-4A81-9A51-924DCBB18168}">
      <dgm:prSet phldrT="[Text]" custT="1"/>
      <dgm:spPr/>
      <dgm:t>
        <a:bodyPr/>
        <a:lstStyle/>
        <a:p>
          <a:r>
            <a:rPr lang="en-US" sz="1800" dirty="0" smtClean="0"/>
            <a:t>Effectively conducted evaluation enhances quality of public investments which is a key governance tool for greater transparency, accountability, and learning</a:t>
          </a:r>
          <a:endParaRPr lang="en-US" sz="1800" dirty="0"/>
        </a:p>
      </dgm:t>
    </dgm:pt>
    <dgm:pt modelId="{153D9903-3DF1-42C6-B481-752AF2B820B4}" type="parTrans" cxnId="{E18EABF5-49D6-4524-A53E-7AFF86C5286E}">
      <dgm:prSet/>
      <dgm:spPr/>
      <dgm:t>
        <a:bodyPr/>
        <a:lstStyle/>
        <a:p>
          <a:endParaRPr lang="en-US" sz="2000"/>
        </a:p>
      </dgm:t>
    </dgm:pt>
    <dgm:pt modelId="{C93E1EA3-7C0A-452F-AF11-F57DC71BCF09}" type="sibTrans" cxnId="{E18EABF5-49D6-4524-A53E-7AFF86C5286E}">
      <dgm:prSet/>
      <dgm:spPr/>
      <dgm:t>
        <a:bodyPr/>
        <a:lstStyle/>
        <a:p>
          <a:endParaRPr lang="en-US" sz="2000"/>
        </a:p>
      </dgm:t>
    </dgm:pt>
    <dgm:pt modelId="{FFF107DD-B9E4-49C6-AA5C-588089A48D6F}">
      <dgm:prSet phldrT="[Text]" custT="1"/>
      <dgm:spPr/>
      <dgm:t>
        <a:bodyPr/>
        <a:lstStyle/>
        <a:p>
          <a:r>
            <a:rPr lang="en-US" sz="1800" dirty="0" smtClean="0"/>
            <a:t>Evaluation of development if done in a participatory and credible manner drives development processes and helps concrete progress around areas such as South-South and Triangular Cooperation</a:t>
          </a:r>
          <a:endParaRPr lang="en-US" sz="1800" dirty="0"/>
        </a:p>
      </dgm:t>
    </dgm:pt>
    <dgm:pt modelId="{216F8BAA-B6C3-493E-89F7-1F295258349C}" type="parTrans" cxnId="{9A42B129-A042-4076-8AEB-997C9DB94995}">
      <dgm:prSet/>
      <dgm:spPr/>
      <dgm:t>
        <a:bodyPr/>
        <a:lstStyle/>
        <a:p>
          <a:endParaRPr lang="en-US" sz="2000"/>
        </a:p>
      </dgm:t>
    </dgm:pt>
    <dgm:pt modelId="{4C535D9E-08B8-48CA-9F00-CD44EBF0A692}" type="sibTrans" cxnId="{9A42B129-A042-4076-8AEB-997C9DB94995}">
      <dgm:prSet/>
      <dgm:spPr/>
      <dgm:t>
        <a:bodyPr/>
        <a:lstStyle/>
        <a:p>
          <a:endParaRPr lang="en-US" sz="2000"/>
        </a:p>
      </dgm:t>
    </dgm:pt>
    <dgm:pt modelId="{9A6B5C8A-F891-438D-BCA0-39A2D2494DFB}">
      <dgm:prSet phldrT="[Text]" custT="1"/>
      <dgm:spPr/>
      <dgm:t>
        <a:bodyPr/>
        <a:lstStyle/>
        <a:p>
          <a:r>
            <a:rPr lang="en-US" sz="1800" dirty="0" smtClean="0"/>
            <a:t>Sharing of lessons and knowledge builds bridges across regions and sectors within countries – an imperative of the SDGs</a:t>
          </a:r>
          <a:endParaRPr lang="en-US" sz="1800" dirty="0"/>
        </a:p>
      </dgm:t>
    </dgm:pt>
    <dgm:pt modelId="{E264F51A-CA2E-4D44-B08A-997C96CBA938}" type="parTrans" cxnId="{94C83569-84B6-4D7C-A1F5-2D078BEB3B24}">
      <dgm:prSet/>
      <dgm:spPr/>
      <dgm:t>
        <a:bodyPr/>
        <a:lstStyle/>
        <a:p>
          <a:endParaRPr lang="en-US" sz="2000"/>
        </a:p>
      </dgm:t>
    </dgm:pt>
    <dgm:pt modelId="{E0A26925-C3FD-4E50-93CD-BEE0053008FE}" type="sibTrans" cxnId="{94C83569-84B6-4D7C-A1F5-2D078BEB3B24}">
      <dgm:prSet/>
      <dgm:spPr/>
      <dgm:t>
        <a:bodyPr/>
        <a:lstStyle/>
        <a:p>
          <a:endParaRPr lang="en-US" sz="2000"/>
        </a:p>
      </dgm:t>
    </dgm:pt>
    <dgm:pt modelId="{AB925A94-6906-40E9-A40E-33C6B870D2F0}" type="pres">
      <dgm:prSet presAssocID="{13DBB0DD-5884-4989-9431-BC0C5A121C32}" presName="diagram" presStyleCnt="0">
        <dgm:presLayoutVars>
          <dgm:dir/>
          <dgm:resizeHandles val="exact"/>
        </dgm:presLayoutVars>
      </dgm:prSet>
      <dgm:spPr/>
      <dgm:t>
        <a:bodyPr/>
        <a:lstStyle/>
        <a:p>
          <a:endParaRPr lang="en-US"/>
        </a:p>
      </dgm:t>
    </dgm:pt>
    <dgm:pt modelId="{B30D92A7-7163-460F-A0D4-E879D9F22AE9}" type="pres">
      <dgm:prSet presAssocID="{12EDC5F7-6BBA-4A81-9A51-924DCBB18168}" presName="node" presStyleLbl="node1" presStyleIdx="0" presStyleCnt="3">
        <dgm:presLayoutVars>
          <dgm:bulletEnabled val="1"/>
        </dgm:presLayoutVars>
      </dgm:prSet>
      <dgm:spPr/>
      <dgm:t>
        <a:bodyPr/>
        <a:lstStyle/>
        <a:p>
          <a:endParaRPr lang="en-US"/>
        </a:p>
      </dgm:t>
    </dgm:pt>
    <dgm:pt modelId="{21D1C40F-27D0-4E25-9520-3BE39B0E71A1}" type="pres">
      <dgm:prSet presAssocID="{C93E1EA3-7C0A-452F-AF11-F57DC71BCF09}" presName="sibTrans" presStyleCnt="0"/>
      <dgm:spPr/>
    </dgm:pt>
    <dgm:pt modelId="{BABC7ED9-671B-4D13-8A45-439D6FB0275F}" type="pres">
      <dgm:prSet presAssocID="{FFF107DD-B9E4-49C6-AA5C-588089A48D6F}" presName="node" presStyleLbl="node1" presStyleIdx="1" presStyleCnt="3">
        <dgm:presLayoutVars>
          <dgm:bulletEnabled val="1"/>
        </dgm:presLayoutVars>
      </dgm:prSet>
      <dgm:spPr/>
      <dgm:t>
        <a:bodyPr/>
        <a:lstStyle/>
        <a:p>
          <a:endParaRPr lang="en-US"/>
        </a:p>
      </dgm:t>
    </dgm:pt>
    <dgm:pt modelId="{28F0D196-5094-4009-B838-EB0A51C72397}" type="pres">
      <dgm:prSet presAssocID="{4C535D9E-08B8-48CA-9F00-CD44EBF0A692}" presName="sibTrans" presStyleCnt="0"/>
      <dgm:spPr/>
    </dgm:pt>
    <dgm:pt modelId="{A7227DFE-B4D3-4722-BC73-253AF8006238}" type="pres">
      <dgm:prSet presAssocID="{9A6B5C8A-F891-438D-BCA0-39A2D2494DFB}" presName="node" presStyleLbl="node1" presStyleIdx="2" presStyleCnt="3">
        <dgm:presLayoutVars>
          <dgm:bulletEnabled val="1"/>
        </dgm:presLayoutVars>
      </dgm:prSet>
      <dgm:spPr/>
      <dgm:t>
        <a:bodyPr/>
        <a:lstStyle/>
        <a:p>
          <a:endParaRPr lang="en-US"/>
        </a:p>
      </dgm:t>
    </dgm:pt>
  </dgm:ptLst>
  <dgm:cxnLst>
    <dgm:cxn modelId="{9A42B129-A042-4076-8AEB-997C9DB94995}" srcId="{13DBB0DD-5884-4989-9431-BC0C5A121C32}" destId="{FFF107DD-B9E4-49C6-AA5C-588089A48D6F}" srcOrd="1" destOrd="0" parTransId="{216F8BAA-B6C3-493E-89F7-1F295258349C}" sibTransId="{4C535D9E-08B8-48CA-9F00-CD44EBF0A692}"/>
    <dgm:cxn modelId="{E18EABF5-49D6-4524-A53E-7AFF86C5286E}" srcId="{13DBB0DD-5884-4989-9431-BC0C5A121C32}" destId="{12EDC5F7-6BBA-4A81-9A51-924DCBB18168}" srcOrd="0" destOrd="0" parTransId="{153D9903-3DF1-42C6-B481-752AF2B820B4}" sibTransId="{C93E1EA3-7C0A-452F-AF11-F57DC71BCF09}"/>
    <dgm:cxn modelId="{395C4F68-8280-4EFD-8472-2E3AE46F8CAE}" type="presOf" srcId="{13DBB0DD-5884-4989-9431-BC0C5A121C32}" destId="{AB925A94-6906-40E9-A40E-33C6B870D2F0}" srcOrd="0" destOrd="0" presId="urn:microsoft.com/office/officeart/2005/8/layout/default"/>
    <dgm:cxn modelId="{98FBA8DA-85F6-481B-B2A8-225D8A3A19F9}" type="presOf" srcId="{9A6B5C8A-F891-438D-BCA0-39A2D2494DFB}" destId="{A7227DFE-B4D3-4722-BC73-253AF8006238}" srcOrd="0" destOrd="0" presId="urn:microsoft.com/office/officeart/2005/8/layout/default"/>
    <dgm:cxn modelId="{329F2878-6F9F-48A1-929D-A80769830040}" type="presOf" srcId="{FFF107DD-B9E4-49C6-AA5C-588089A48D6F}" destId="{BABC7ED9-671B-4D13-8A45-439D6FB0275F}" srcOrd="0" destOrd="0" presId="urn:microsoft.com/office/officeart/2005/8/layout/default"/>
    <dgm:cxn modelId="{3EA62359-BAD4-4951-98F8-68806E10A185}" type="presOf" srcId="{12EDC5F7-6BBA-4A81-9A51-924DCBB18168}" destId="{B30D92A7-7163-460F-A0D4-E879D9F22AE9}" srcOrd="0" destOrd="0" presId="urn:microsoft.com/office/officeart/2005/8/layout/default"/>
    <dgm:cxn modelId="{94C83569-84B6-4D7C-A1F5-2D078BEB3B24}" srcId="{13DBB0DD-5884-4989-9431-BC0C5A121C32}" destId="{9A6B5C8A-F891-438D-BCA0-39A2D2494DFB}" srcOrd="2" destOrd="0" parTransId="{E264F51A-CA2E-4D44-B08A-997C96CBA938}" sibTransId="{E0A26925-C3FD-4E50-93CD-BEE0053008FE}"/>
    <dgm:cxn modelId="{E50D8C02-835B-4390-B087-83855F7DA9CB}" type="presParOf" srcId="{AB925A94-6906-40E9-A40E-33C6B870D2F0}" destId="{B30D92A7-7163-460F-A0D4-E879D9F22AE9}" srcOrd="0" destOrd="0" presId="urn:microsoft.com/office/officeart/2005/8/layout/default"/>
    <dgm:cxn modelId="{98AE2558-74AF-4088-B79E-BD6D437A3E6E}" type="presParOf" srcId="{AB925A94-6906-40E9-A40E-33C6B870D2F0}" destId="{21D1C40F-27D0-4E25-9520-3BE39B0E71A1}" srcOrd="1" destOrd="0" presId="urn:microsoft.com/office/officeart/2005/8/layout/default"/>
    <dgm:cxn modelId="{94C56345-9FBF-4C22-B71F-EB880679E665}" type="presParOf" srcId="{AB925A94-6906-40E9-A40E-33C6B870D2F0}" destId="{BABC7ED9-671B-4D13-8A45-439D6FB0275F}" srcOrd="2" destOrd="0" presId="urn:microsoft.com/office/officeart/2005/8/layout/default"/>
    <dgm:cxn modelId="{CFE464CC-49C7-4A50-8BFF-CEE6AEB0B89F}" type="presParOf" srcId="{AB925A94-6906-40E9-A40E-33C6B870D2F0}" destId="{28F0D196-5094-4009-B838-EB0A51C72397}" srcOrd="3" destOrd="0" presId="urn:microsoft.com/office/officeart/2005/8/layout/default"/>
    <dgm:cxn modelId="{28A4B6BF-99AA-4635-AD57-6F1DBCF07180}" type="presParOf" srcId="{AB925A94-6906-40E9-A40E-33C6B870D2F0}" destId="{A7227DFE-B4D3-4722-BC73-253AF8006238}"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1705DE8-E840-4C57-BCC8-0A82DC7E692E}" type="doc">
      <dgm:prSet loTypeId="urn:microsoft.com/office/officeart/2005/8/layout/hierarchy2" loCatId="hierarchy" qsTypeId="urn:microsoft.com/office/officeart/2005/8/quickstyle/simple1" qsCatId="simple" csTypeId="urn:microsoft.com/office/officeart/2005/8/colors/colorful4" csCatId="colorful" phldr="1"/>
      <dgm:spPr/>
      <dgm:t>
        <a:bodyPr/>
        <a:lstStyle/>
        <a:p>
          <a:endParaRPr lang="en-US"/>
        </a:p>
      </dgm:t>
    </dgm:pt>
    <dgm:pt modelId="{7F10F2F9-F2FD-4371-8B48-A582F6FF5CD1}">
      <dgm:prSet phldrT="[Text]"/>
      <dgm:spPr/>
      <dgm:t>
        <a:bodyPr/>
        <a:lstStyle/>
        <a:p>
          <a:r>
            <a:rPr lang="en-US" smtClean="0"/>
            <a:t>As chair of the United Nations Development Group (UNDG), UNDP will be rolling out a package of tools and services to support governments as they localize, review and evaluate their progress against the SDG agenda</a:t>
          </a:r>
          <a:endParaRPr lang="en-US"/>
        </a:p>
      </dgm:t>
    </dgm:pt>
    <dgm:pt modelId="{AABD8023-C4D0-4458-B547-51F4B8A0BBB9}" type="parTrans" cxnId="{3E83E180-C83C-4D57-9DFD-6A0A99356CF9}">
      <dgm:prSet/>
      <dgm:spPr/>
      <dgm:t>
        <a:bodyPr/>
        <a:lstStyle/>
        <a:p>
          <a:endParaRPr lang="en-US"/>
        </a:p>
      </dgm:t>
    </dgm:pt>
    <dgm:pt modelId="{D7CE52CE-5F65-43A3-AF92-D206E5DD9A4A}" type="sibTrans" cxnId="{3E83E180-C83C-4D57-9DFD-6A0A99356CF9}">
      <dgm:prSet/>
      <dgm:spPr/>
      <dgm:t>
        <a:bodyPr/>
        <a:lstStyle/>
        <a:p>
          <a:endParaRPr lang="en-US"/>
        </a:p>
      </dgm:t>
    </dgm:pt>
    <dgm:pt modelId="{6F5E622C-F01D-4C46-9E4B-621EB60E069E}">
      <dgm:prSet/>
      <dgm:spPr/>
      <dgm:t>
        <a:bodyPr/>
        <a:lstStyle/>
        <a:p>
          <a:r>
            <a:rPr lang="en-US" smtClean="0"/>
            <a:t>‘MAPS’ Mainstreaming, Acceleration and Policy Support is meant to:</a:t>
          </a:r>
          <a:endParaRPr lang="en-US" dirty="0"/>
        </a:p>
      </dgm:t>
    </dgm:pt>
    <dgm:pt modelId="{F2FFA515-B301-4C48-A0A1-C15CB64FF052}" type="parTrans" cxnId="{F55140A1-D0D5-4A56-9E1A-61B0D46DA1D1}">
      <dgm:prSet/>
      <dgm:spPr/>
      <dgm:t>
        <a:bodyPr/>
        <a:lstStyle/>
        <a:p>
          <a:endParaRPr lang="en-US"/>
        </a:p>
      </dgm:t>
    </dgm:pt>
    <dgm:pt modelId="{5EAECD73-5EEE-4872-AC6A-EE3035AE5A83}" type="sibTrans" cxnId="{F55140A1-D0D5-4A56-9E1A-61B0D46DA1D1}">
      <dgm:prSet/>
      <dgm:spPr/>
      <dgm:t>
        <a:bodyPr/>
        <a:lstStyle/>
        <a:p>
          <a:endParaRPr lang="en-US"/>
        </a:p>
      </dgm:t>
    </dgm:pt>
    <dgm:pt modelId="{1A113A4B-8BD6-491A-A863-F95EBB174323}">
      <dgm:prSet/>
      <dgm:spPr/>
      <dgm:t>
        <a:bodyPr/>
        <a:lstStyle/>
        <a:p>
          <a:r>
            <a:rPr lang="en-US" smtClean="0"/>
            <a:t>Support governments to reflect the new global agenda in national development plans and policies. </a:t>
          </a:r>
          <a:endParaRPr lang="en-US" dirty="0"/>
        </a:p>
      </dgm:t>
    </dgm:pt>
    <dgm:pt modelId="{F7CF03C5-D94D-4D89-8859-B465FFB0AF2F}" type="parTrans" cxnId="{623D0DF1-9642-498E-9370-53936E830699}">
      <dgm:prSet/>
      <dgm:spPr/>
      <dgm:t>
        <a:bodyPr/>
        <a:lstStyle/>
        <a:p>
          <a:endParaRPr lang="en-US"/>
        </a:p>
      </dgm:t>
    </dgm:pt>
    <dgm:pt modelId="{F5A07C12-8B0F-49F3-90FE-83B46CE8EA9C}" type="sibTrans" cxnId="{623D0DF1-9642-498E-9370-53936E830699}">
      <dgm:prSet/>
      <dgm:spPr/>
      <dgm:t>
        <a:bodyPr/>
        <a:lstStyle/>
        <a:p>
          <a:endParaRPr lang="en-US"/>
        </a:p>
      </dgm:t>
    </dgm:pt>
    <dgm:pt modelId="{DBBDB708-D230-42F6-A6F7-23BAB0EBF3B0}">
      <dgm:prSet/>
      <dgm:spPr/>
      <dgm:t>
        <a:bodyPr/>
        <a:lstStyle/>
        <a:p>
          <a:r>
            <a:rPr lang="en-US" smtClean="0"/>
            <a:t>Support countries to accelerate progress on SDG targets</a:t>
          </a:r>
          <a:endParaRPr lang="en-US" dirty="0" smtClean="0"/>
        </a:p>
      </dgm:t>
    </dgm:pt>
    <dgm:pt modelId="{984041B3-B5B1-4129-98B6-345A16092803}" type="parTrans" cxnId="{F7F0339D-6396-4F83-875A-1F72C15C0858}">
      <dgm:prSet/>
      <dgm:spPr/>
      <dgm:t>
        <a:bodyPr/>
        <a:lstStyle/>
        <a:p>
          <a:endParaRPr lang="en-US"/>
        </a:p>
      </dgm:t>
    </dgm:pt>
    <dgm:pt modelId="{E38DF31A-592A-4097-BE43-D1364DE19096}" type="sibTrans" cxnId="{F7F0339D-6396-4F83-875A-1F72C15C0858}">
      <dgm:prSet/>
      <dgm:spPr/>
      <dgm:t>
        <a:bodyPr/>
        <a:lstStyle/>
        <a:p>
          <a:endParaRPr lang="en-US"/>
        </a:p>
      </dgm:t>
    </dgm:pt>
    <dgm:pt modelId="{4B82514C-B128-4F6F-87D9-512867469575}">
      <dgm:prSet/>
      <dgm:spPr/>
      <dgm:t>
        <a:bodyPr/>
        <a:lstStyle/>
        <a:p>
          <a:r>
            <a:rPr lang="en-US" smtClean="0"/>
            <a:t>Make UN’s policy expertise on sustainable development and governance available at all stages of implementation</a:t>
          </a:r>
          <a:endParaRPr lang="en-US" dirty="0"/>
        </a:p>
      </dgm:t>
    </dgm:pt>
    <dgm:pt modelId="{A63BACDF-0F16-4FA0-B680-2606C10DB113}" type="parTrans" cxnId="{93F04DA7-9D52-442F-9605-53AD5DEA9367}">
      <dgm:prSet/>
      <dgm:spPr/>
      <dgm:t>
        <a:bodyPr/>
        <a:lstStyle/>
        <a:p>
          <a:endParaRPr lang="en-US"/>
        </a:p>
      </dgm:t>
    </dgm:pt>
    <dgm:pt modelId="{92DAE602-6D39-42E9-974F-54197BA5D013}" type="sibTrans" cxnId="{93F04DA7-9D52-442F-9605-53AD5DEA9367}">
      <dgm:prSet/>
      <dgm:spPr/>
      <dgm:t>
        <a:bodyPr/>
        <a:lstStyle/>
        <a:p>
          <a:endParaRPr lang="en-US"/>
        </a:p>
      </dgm:t>
    </dgm:pt>
    <dgm:pt modelId="{F88C03E0-DB60-44EE-836C-69012673C2DC}" type="pres">
      <dgm:prSet presAssocID="{B1705DE8-E840-4C57-BCC8-0A82DC7E692E}" presName="diagram" presStyleCnt="0">
        <dgm:presLayoutVars>
          <dgm:chPref val="1"/>
          <dgm:dir/>
          <dgm:animOne val="branch"/>
          <dgm:animLvl val="lvl"/>
          <dgm:resizeHandles val="exact"/>
        </dgm:presLayoutVars>
      </dgm:prSet>
      <dgm:spPr/>
      <dgm:t>
        <a:bodyPr/>
        <a:lstStyle/>
        <a:p>
          <a:endParaRPr lang="en-US"/>
        </a:p>
      </dgm:t>
    </dgm:pt>
    <dgm:pt modelId="{A53F348A-45B0-447C-9BB2-C2758582A040}" type="pres">
      <dgm:prSet presAssocID="{7F10F2F9-F2FD-4371-8B48-A582F6FF5CD1}" presName="root1" presStyleCnt="0"/>
      <dgm:spPr/>
    </dgm:pt>
    <dgm:pt modelId="{23587AEC-D365-45E9-B89F-57D8F9B436AF}" type="pres">
      <dgm:prSet presAssocID="{7F10F2F9-F2FD-4371-8B48-A582F6FF5CD1}" presName="LevelOneTextNode" presStyleLbl="node0" presStyleIdx="0" presStyleCnt="2">
        <dgm:presLayoutVars>
          <dgm:chPref val="3"/>
        </dgm:presLayoutVars>
      </dgm:prSet>
      <dgm:spPr/>
      <dgm:t>
        <a:bodyPr/>
        <a:lstStyle/>
        <a:p>
          <a:endParaRPr lang="en-US"/>
        </a:p>
      </dgm:t>
    </dgm:pt>
    <dgm:pt modelId="{48B97417-0D8E-436F-9E6F-C545A8B5ED5B}" type="pres">
      <dgm:prSet presAssocID="{7F10F2F9-F2FD-4371-8B48-A582F6FF5CD1}" presName="level2hierChild" presStyleCnt="0"/>
      <dgm:spPr/>
    </dgm:pt>
    <dgm:pt modelId="{380CC5E9-4935-499C-A5C7-F613D76CF03A}" type="pres">
      <dgm:prSet presAssocID="{6F5E622C-F01D-4C46-9E4B-621EB60E069E}" presName="root1" presStyleCnt="0"/>
      <dgm:spPr/>
    </dgm:pt>
    <dgm:pt modelId="{751686F8-8B0B-4D79-92CA-32765A81A44D}" type="pres">
      <dgm:prSet presAssocID="{6F5E622C-F01D-4C46-9E4B-621EB60E069E}" presName="LevelOneTextNode" presStyleLbl="node0" presStyleIdx="1" presStyleCnt="2">
        <dgm:presLayoutVars>
          <dgm:chPref val="3"/>
        </dgm:presLayoutVars>
      </dgm:prSet>
      <dgm:spPr/>
      <dgm:t>
        <a:bodyPr/>
        <a:lstStyle/>
        <a:p>
          <a:endParaRPr lang="en-US"/>
        </a:p>
      </dgm:t>
    </dgm:pt>
    <dgm:pt modelId="{C7CE42DA-47DE-4687-815C-EBBCBC4AD3A8}" type="pres">
      <dgm:prSet presAssocID="{6F5E622C-F01D-4C46-9E4B-621EB60E069E}" presName="level2hierChild" presStyleCnt="0"/>
      <dgm:spPr/>
    </dgm:pt>
    <dgm:pt modelId="{75C85F28-1A94-485C-87D0-C78D72F259B9}" type="pres">
      <dgm:prSet presAssocID="{F7CF03C5-D94D-4D89-8859-B465FFB0AF2F}" presName="conn2-1" presStyleLbl="parChTrans1D2" presStyleIdx="0" presStyleCnt="3"/>
      <dgm:spPr/>
      <dgm:t>
        <a:bodyPr/>
        <a:lstStyle/>
        <a:p>
          <a:endParaRPr lang="en-US"/>
        </a:p>
      </dgm:t>
    </dgm:pt>
    <dgm:pt modelId="{147846F8-0B32-4F3C-BAC8-09602994208F}" type="pres">
      <dgm:prSet presAssocID="{F7CF03C5-D94D-4D89-8859-B465FFB0AF2F}" presName="connTx" presStyleLbl="parChTrans1D2" presStyleIdx="0" presStyleCnt="3"/>
      <dgm:spPr/>
      <dgm:t>
        <a:bodyPr/>
        <a:lstStyle/>
        <a:p>
          <a:endParaRPr lang="en-US"/>
        </a:p>
      </dgm:t>
    </dgm:pt>
    <dgm:pt modelId="{37F1B8E6-293F-4DE9-923C-87DC3043F464}" type="pres">
      <dgm:prSet presAssocID="{1A113A4B-8BD6-491A-A863-F95EBB174323}" presName="root2" presStyleCnt="0"/>
      <dgm:spPr/>
    </dgm:pt>
    <dgm:pt modelId="{6F4B693C-08C8-4E1C-B057-DFA13EE976E9}" type="pres">
      <dgm:prSet presAssocID="{1A113A4B-8BD6-491A-A863-F95EBB174323}" presName="LevelTwoTextNode" presStyleLbl="node2" presStyleIdx="0" presStyleCnt="3">
        <dgm:presLayoutVars>
          <dgm:chPref val="3"/>
        </dgm:presLayoutVars>
      </dgm:prSet>
      <dgm:spPr/>
      <dgm:t>
        <a:bodyPr/>
        <a:lstStyle/>
        <a:p>
          <a:endParaRPr lang="en-US"/>
        </a:p>
      </dgm:t>
    </dgm:pt>
    <dgm:pt modelId="{895A0196-F486-45D4-9441-232305922757}" type="pres">
      <dgm:prSet presAssocID="{1A113A4B-8BD6-491A-A863-F95EBB174323}" presName="level3hierChild" presStyleCnt="0"/>
      <dgm:spPr/>
    </dgm:pt>
    <dgm:pt modelId="{A09AE272-73E4-43F7-817D-BC5D9D18DBF9}" type="pres">
      <dgm:prSet presAssocID="{984041B3-B5B1-4129-98B6-345A16092803}" presName="conn2-1" presStyleLbl="parChTrans1D2" presStyleIdx="1" presStyleCnt="3"/>
      <dgm:spPr/>
      <dgm:t>
        <a:bodyPr/>
        <a:lstStyle/>
        <a:p>
          <a:endParaRPr lang="en-US"/>
        </a:p>
      </dgm:t>
    </dgm:pt>
    <dgm:pt modelId="{0ED1F20F-AF82-458F-A6CA-1BAEB25322ED}" type="pres">
      <dgm:prSet presAssocID="{984041B3-B5B1-4129-98B6-345A16092803}" presName="connTx" presStyleLbl="parChTrans1D2" presStyleIdx="1" presStyleCnt="3"/>
      <dgm:spPr/>
      <dgm:t>
        <a:bodyPr/>
        <a:lstStyle/>
        <a:p>
          <a:endParaRPr lang="en-US"/>
        </a:p>
      </dgm:t>
    </dgm:pt>
    <dgm:pt modelId="{4F103AA9-2518-4CA4-AF85-2EB6D046EA8F}" type="pres">
      <dgm:prSet presAssocID="{DBBDB708-D230-42F6-A6F7-23BAB0EBF3B0}" presName="root2" presStyleCnt="0"/>
      <dgm:spPr/>
    </dgm:pt>
    <dgm:pt modelId="{C4F7B535-FE84-4007-91E1-52B623568BD4}" type="pres">
      <dgm:prSet presAssocID="{DBBDB708-D230-42F6-A6F7-23BAB0EBF3B0}" presName="LevelTwoTextNode" presStyleLbl="node2" presStyleIdx="1" presStyleCnt="3">
        <dgm:presLayoutVars>
          <dgm:chPref val="3"/>
        </dgm:presLayoutVars>
      </dgm:prSet>
      <dgm:spPr/>
      <dgm:t>
        <a:bodyPr/>
        <a:lstStyle/>
        <a:p>
          <a:endParaRPr lang="en-US"/>
        </a:p>
      </dgm:t>
    </dgm:pt>
    <dgm:pt modelId="{8BC122D5-675F-456D-8102-62F38C82A713}" type="pres">
      <dgm:prSet presAssocID="{DBBDB708-D230-42F6-A6F7-23BAB0EBF3B0}" presName="level3hierChild" presStyleCnt="0"/>
      <dgm:spPr/>
    </dgm:pt>
    <dgm:pt modelId="{66B65567-9928-4112-A658-4E01D9DDA034}" type="pres">
      <dgm:prSet presAssocID="{A63BACDF-0F16-4FA0-B680-2606C10DB113}" presName="conn2-1" presStyleLbl="parChTrans1D2" presStyleIdx="2" presStyleCnt="3"/>
      <dgm:spPr/>
      <dgm:t>
        <a:bodyPr/>
        <a:lstStyle/>
        <a:p>
          <a:endParaRPr lang="en-US"/>
        </a:p>
      </dgm:t>
    </dgm:pt>
    <dgm:pt modelId="{FEDE90F9-2F46-41DC-87B6-84F1844B6F1E}" type="pres">
      <dgm:prSet presAssocID="{A63BACDF-0F16-4FA0-B680-2606C10DB113}" presName="connTx" presStyleLbl="parChTrans1D2" presStyleIdx="2" presStyleCnt="3"/>
      <dgm:spPr/>
      <dgm:t>
        <a:bodyPr/>
        <a:lstStyle/>
        <a:p>
          <a:endParaRPr lang="en-US"/>
        </a:p>
      </dgm:t>
    </dgm:pt>
    <dgm:pt modelId="{26D67D17-EA4C-4C05-A6EA-2303DCBABF9B}" type="pres">
      <dgm:prSet presAssocID="{4B82514C-B128-4F6F-87D9-512867469575}" presName="root2" presStyleCnt="0"/>
      <dgm:spPr/>
    </dgm:pt>
    <dgm:pt modelId="{9445D0AB-52C5-4E03-9648-107DAAB90979}" type="pres">
      <dgm:prSet presAssocID="{4B82514C-B128-4F6F-87D9-512867469575}" presName="LevelTwoTextNode" presStyleLbl="node2" presStyleIdx="2" presStyleCnt="3">
        <dgm:presLayoutVars>
          <dgm:chPref val="3"/>
        </dgm:presLayoutVars>
      </dgm:prSet>
      <dgm:spPr/>
      <dgm:t>
        <a:bodyPr/>
        <a:lstStyle/>
        <a:p>
          <a:endParaRPr lang="en-US"/>
        </a:p>
      </dgm:t>
    </dgm:pt>
    <dgm:pt modelId="{0ADB3E2B-0162-4D71-B5A0-6D134E9DB2E7}" type="pres">
      <dgm:prSet presAssocID="{4B82514C-B128-4F6F-87D9-512867469575}" presName="level3hierChild" presStyleCnt="0"/>
      <dgm:spPr/>
    </dgm:pt>
  </dgm:ptLst>
  <dgm:cxnLst>
    <dgm:cxn modelId="{0B2F6A9F-CE5D-4664-9934-28CB45393BC1}" type="presOf" srcId="{B1705DE8-E840-4C57-BCC8-0A82DC7E692E}" destId="{F88C03E0-DB60-44EE-836C-69012673C2DC}" srcOrd="0" destOrd="0" presId="urn:microsoft.com/office/officeart/2005/8/layout/hierarchy2"/>
    <dgm:cxn modelId="{3E83E180-C83C-4D57-9DFD-6A0A99356CF9}" srcId="{B1705DE8-E840-4C57-BCC8-0A82DC7E692E}" destId="{7F10F2F9-F2FD-4371-8B48-A582F6FF5CD1}" srcOrd="0" destOrd="0" parTransId="{AABD8023-C4D0-4458-B547-51F4B8A0BBB9}" sibTransId="{D7CE52CE-5F65-43A3-AF92-D206E5DD9A4A}"/>
    <dgm:cxn modelId="{BB254041-BE40-4981-8F45-4233F7471B26}" type="presOf" srcId="{1A113A4B-8BD6-491A-A863-F95EBB174323}" destId="{6F4B693C-08C8-4E1C-B057-DFA13EE976E9}" srcOrd="0" destOrd="0" presId="urn:microsoft.com/office/officeart/2005/8/layout/hierarchy2"/>
    <dgm:cxn modelId="{4375A6C2-4D44-4492-A187-9ABF6A15E722}" type="presOf" srcId="{F7CF03C5-D94D-4D89-8859-B465FFB0AF2F}" destId="{147846F8-0B32-4F3C-BAC8-09602994208F}" srcOrd="1" destOrd="0" presId="urn:microsoft.com/office/officeart/2005/8/layout/hierarchy2"/>
    <dgm:cxn modelId="{0DD4007E-4C28-4937-B8CF-FAC5BD0A67FD}" type="presOf" srcId="{F7CF03C5-D94D-4D89-8859-B465FFB0AF2F}" destId="{75C85F28-1A94-485C-87D0-C78D72F259B9}" srcOrd="0" destOrd="0" presId="urn:microsoft.com/office/officeart/2005/8/layout/hierarchy2"/>
    <dgm:cxn modelId="{93F04DA7-9D52-442F-9605-53AD5DEA9367}" srcId="{6F5E622C-F01D-4C46-9E4B-621EB60E069E}" destId="{4B82514C-B128-4F6F-87D9-512867469575}" srcOrd="2" destOrd="0" parTransId="{A63BACDF-0F16-4FA0-B680-2606C10DB113}" sibTransId="{92DAE602-6D39-42E9-974F-54197BA5D013}"/>
    <dgm:cxn modelId="{0837DD54-6354-4726-8ABC-D5DB0B4DB828}" type="presOf" srcId="{DBBDB708-D230-42F6-A6F7-23BAB0EBF3B0}" destId="{C4F7B535-FE84-4007-91E1-52B623568BD4}" srcOrd="0" destOrd="0" presId="urn:microsoft.com/office/officeart/2005/8/layout/hierarchy2"/>
    <dgm:cxn modelId="{B8490CBA-2AC0-425F-93FF-8723B9DE2E7B}" type="presOf" srcId="{A63BACDF-0F16-4FA0-B680-2606C10DB113}" destId="{66B65567-9928-4112-A658-4E01D9DDA034}" srcOrd="0" destOrd="0" presId="urn:microsoft.com/office/officeart/2005/8/layout/hierarchy2"/>
    <dgm:cxn modelId="{8DA1B98A-6F75-4EAD-92D3-571F6B9D84DB}" type="presOf" srcId="{984041B3-B5B1-4129-98B6-345A16092803}" destId="{A09AE272-73E4-43F7-817D-BC5D9D18DBF9}" srcOrd="0" destOrd="0" presId="urn:microsoft.com/office/officeart/2005/8/layout/hierarchy2"/>
    <dgm:cxn modelId="{623D0DF1-9642-498E-9370-53936E830699}" srcId="{6F5E622C-F01D-4C46-9E4B-621EB60E069E}" destId="{1A113A4B-8BD6-491A-A863-F95EBB174323}" srcOrd="0" destOrd="0" parTransId="{F7CF03C5-D94D-4D89-8859-B465FFB0AF2F}" sibTransId="{F5A07C12-8B0F-49F3-90FE-83B46CE8EA9C}"/>
    <dgm:cxn modelId="{172D2869-7155-4257-8155-0BD8B20CEFF8}" type="presOf" srcId="{984041B3-B5B1-4129-98B6-345A16092803}" destId="{0ED1F20F-AF82-458F-A6CA-1BAEB25322ED}" srcOrd="1" destOrd="0" presId="urn:microsoft.com/office/officeart/2005/8/layout/hierarchy2"/>
    <dgm:cxn modelId="{94066DC6-B1C8-4DD8-9FB1-E476A6FCC11B}" type="presOf" srcId="{A63BACDF-0F16-4FA0-B680-2606C10DB113}" destId="{FEDE90F9-2F46-41DC-87B6-84F1844B6F1E}" srcOrd="1" destOrd="0" presId="urn:microsoft.com/office/officeart/2005/8/layout/hierarchy2"/>
    <dgm:cxn modelId="{F7F0339D-6396-4F83-875A-1F72C15C0858}" srcId="{6F5E622C-F01D-4C46-9E4B-621EB60E069E}" destId="{DBBDB708-D230-42F6-A6F7-23BAB0EBF3B0}" srcOrd="1" destOrd="0" parTransId="{984041B3-B5B1-4129-98B6-345A16092803}" sibTransId="{E38DF31A-592A-4097-BE43-D1364DE19096}"/>
    <dgm:cxn modelId="{F55140A1-D0D5-4A56-9E1A-61B0D46DA1D1}" srcId="{B1705DE8-E840-4C57-BCC8-0A82DC7E692E}" destId="{6F5E622C-F01D-4C46-9E4B-621EB60E069E}" srcOrd="1" destOrd="0" parTransId="{F2FFA515-B301-4C48-A0A1-C15CB64FF052}" sibTransId="{5EAECD73-5EEE-4872-AC6A-EE3035AE5A83}"/>
    <dgm:cxn modelId="{E03D4734-0AAA-4234-9BF7-0D945A95DAF7}" type="presOf" srcId="{6F5E622C-F01D-4C46-9E4B-621EB60E069E}" destId="{751686F8-8B0B-4D79-92CA-32765A81A44D}" srcOrd="0" destOrd="0" presId="urn:microsoft.com/office/officeart/2005/8/layout/hierarchy2"/>
    <dgm:cxn modelId="{17D60E7F-25D2-476C-88B6-3B11900C33A1}" type="presOf" srcId="{7F10F2F9-F2FD-4371-8B48-A582F6FF5CD1}" destId="{23587AEC-D365-45E9-B89F-57D8F9B436AF}" srcOrd="0" destOrd="0" presId="urn:microsoft.com/office/officeart/2005/8/layout/hierarchy2"/>
    <dgm:cxn modelId="{9AE211E8-F7D8-48C5-AA4B-E4D2DFBFDE66}" type="presOf" srcId="{4B82514C-B128-4F6F-87D9-512867469575}" destId="{9445D0AB-52C5-4E03-9648-107DAAB90979}" srcOrd="0" destOrd="0" presId="urn:microsoft.com/office/officeart/2005/8/layout/hierarchy2"/>
    <dgm:cxn modelId="{6F23D339-66DB-43DD-8F03-B1D4E64A6BE1}" type="presParOf" srcId="{F88C03E0-DB60-44EE-836C-69012673C2DC}" destId="{A53F348A-45B0-447C-9BB2-C2758582A040}" srcOrd="0" destOrd="0" presId="urn:microsoft.com/office/officeart/2005/8/layout/hierarchy2"/>
    <dgm:cxn modelId="{A4C64921-74AF-4DF5-9C76-203B95BF2BC7}" type="presParOf" srcId="{A53F348A-45B0-447C-9BB2-C2758582A040}" destId="{23587AEC-D365-45E9-B89F-57D8F9B436AF}" srcOrd="0" destOrd="0" presId="urn:microsoft.com/office/officeart/2005/8/layout/hierarchy2"/>
    <dgm:cxn modelId="{28D98D63-6EC8-43FA-90E1-22B9BFDF3D56}" type="presParOf" srcId="{A53F348A-45B0-447C-9BB2-C2758582A040}" destId="{48B97417-0D8E-436F-9E6F-C545A8B5ED5B}" srcOrd="1" destOrd="0" presId="urn:microsoft.com/office/officeart/2005/8/layout/hierarchy2"/>
    <dgm:cxn modelId="{1CFA4163-2DB1-4EDA-A8CC-387C0367D911}" type="presParOf" srcId="{F88C03E0-DB60-44EE-836C-69012673C2DC}" destId="{380CC5E9-4935-499C-A5C7-F613D76CF03A}" srcOrd="1" destOrd="0" presId="urn:microsoft.com/office/officeart/2005/8/layout/hierarchy2"/>
    <dgm:cxn modelId="{82193488-CFC7-4FD5-A309-2EB2B8BC4302}" type="presParOf" srcId="{380CC5E9-4935-499C-A5C7-F613D76CF03A}" destId="{751686F8-8B0B-4D79-92CA-32765A81A44D}" srcOrd="0" destOrd="0" presId="urn:microsoft.com/office/officeart/2005/8/layout/hierarchy2"/>
    <dgm:cxn modelId="{AF06127B-A319-4667-945E-C1DE258DEB99}" type="presParOf" srcId="{380CC5E9-4935-499C-A5C7-F613D76CF03A}" destId="{C7CE42DA-47DE-4687-815C-EBBCBC4AD3A8}" srcOrd="1" destOrd="0" presId="urn:microsoft.com/office/officeart/2005/8/layout/hierarchy2"/>
    <dgm:cxn modelId="{4022B8EC-E90D-4E2F-A46F-E4EF9BE51E8E}" type="presParOf" srcId="{C7CE42DA-47DE-4687-815C-EBBCBC4AD3A8}" destId="{75C85F28-1A94-485C-87D0-C78D72F259B9}" srcOrd="0" destOrd="0" presId="urn:microsoft.com/office/officeart/2005/8/layout/hierarchy2"/>
    <dgm:cxn modelId="{49FEFD97-E618-4C86-BB11-7C913C7DA32B}" type="presParOf" srcId="{75C85F28-1A94-485C-87D0-C78D72F259B9}" destId="{147846F8-0B32-4F3C-BAC8-09602994208F}" srcOrd="0" destOrd="0" presId="urn:microsoft.com/office/officeart/2005/8/layout/hierarchy2"/>
    <dgm:cxn modelId="{92712444-F71F-49D7-B66B-4FB1FD03E66F}" type="presParOf" srcId="{C7CE42DA-47DE-4687-815C-EBBCBC4AD3A8}" destId="{37F1B8E6-293F-4DE9-923C-87DC3043F464}" srcOrd="1" destOrd="0" presId="urn:microsoft.com/office/officeart/2005/8/layout/hierarchy2"/>
    <dgm:cxn modelId="{1AE105CE-B50D-4826-B226-30653822EB46}" type="presParOf" srcId="{37F1B8E6-293F-4DE9-923C-87DC3043F464}" destId="{6F4B693C-08C8-4E1C-B057-DFA13EE976E9}" srcOrd="0" destOrd="0" presId="urn:microsoft.com/office/officeart/2005/8/layout/hierarchy2"/>
    <dgm:cxn modelId="{897AEE4D-D366-4823-8505-8C897C256D95}" type="presParOf" srcId="{37F1B8E6-293F-4DE9-923C-87DC3043F464}" destId="{895A0196-F486-45D4-9441-232305922757}" srcOrd="1" destOrd="0" presId="urn:microsoft.com/office/officeart/2005/8/layout/hierarchy2"/>
    <dgm:cxn modelId="{EDBDB922-774A-4312-A3A3-1E9D1286BA6D}" type="presParOf" srcId="{C7CE42DA-47DE-4687-815C-EBBCBC4AD3A8}" destId="{A09AE272-73E4-43F7-817D-BC5D9D18DBF9}" srcOrd="2" destOrd="0" presId="urn:microsoft.com/office/officeart/2005/8/layout/hierarchy2"/>
    <dgm:cxn modelId="{4597E36E-AFF9-4936-A816-515F6B1B3EB9}" type="presParOf" srcId="{A09AE272-73E4-43F7-817D-BC5D9D18DBF9}" destId="{0ED1F20F-AF82-458F-A6CA-1BAEB25322ED}" srcOrd="0" destOrd="0" presId="urn:microsoft.com/office/officeart/2005/8/layout/hierarchy2"/>
    <dgm:cxn modelId="{25C56AE8-A240-42A6-96A2-6175F4B617F3}" type="presParOf" srcId="{C7CE42DA-47DE-4687-815C-EBBCBC4AD3A8}" destId="{4F103AA9-2518-4CA4-AF85-2EB6D046EA8F}" srcOrd="3" destOrd="0" presId="urn:microsoft.com/office/officeart/2005/8/layout/hierarchy2"/>
    <dgm:cxn modelId="{45B08F08-C00A-4468-A1EA-54D12B886479}" type="presParOf" srcId="{4F103AA9-2518-4CA4-AF85-2EB6D046EA8F}" destId="{C4F7B535-FE84-4007-91E1-52B623568BD4}" srcOrd="0" destOrd="0" presId="urn:microsoft.com/office/officeart/2005/8/layout/hierarchy2"/>
    <dgm:cxn modelId="{B498B3F0-DEB8-4017-A7D2-5E43A2448697}" type="presParOf" srcId="{4F103AA9-2518-4CA4-AF85-2EB6D046EA8F}" destId="{8BC122D5-675F-456D-8102-62F38C82A713}" srcOrd="1" destOrd="0" presId="urn:microsoft.com/office/officeart/2005/8/layout/hierarchy2"/>
    <dgm:cxn modelId="{474CCFC8-443E-4944-90A8-C0DF92957D28}" type="presParOf" srcId="{C7CE42DA-47DE-4687-815C-EBBCBC4AD3A8}" destId="{66B65567-9928-4112-A658-4E01D9DDA034}" srcOrd="4" destOrd="0" presId="urn:microsoft.com/office/officeart/2005/8/layout/hierarchy2"/>
    <dgm:cxn modelId="{7773AF6A-A3C4-434A-9F9F-4C96652C752D}" type="presParOf" srcId="{66B65567-9928-4112-A658-4E01D9DDA034}" destId="{FEDE90F9-2F46-41DC-87B6-84F1844B6F1E}" srcOrd="0" destOrd="0" presId="urn:microsoft.com/office/officeart/2005/8/layout/hierarchy2"/>
    <dgm:cxn modelId="{E6C95278-8039-4340-80B4-A8CAA38D5D1A}" type="presParOf" srcId="{C7CE42DA-47DE-4687-815C-EBBCBC4AD3A8}" destId="{26D67D17-EA4C-4C05-A6EA-2303DCBABF9B}" srcOrd="5" destOrd="0" presId="urn:microsoft.com/office/officeart/2005/8/layout/hierarchy2"/>
    <dgm:cxn modelId="{838E3CD6-5827-4647-A2AB-C9D74FB7558A}" type="presParOf" srcId="{26D67D17-EA4C-4C05-A6EA-2303DCBABF9B}" destId="{9445D0AB-52C5-4E03-9648-107DAAB90979}" srcOrd="0" destOrd="0" presId="urn:microsoft.com/office/officeart/2005/8/layout/hierarchy2"/>
    <dgm:cxn modelId="{DD46BE7A-177C-44E2-93AC-5D97C2EC1DDB}" type="presParOf" srcId="{26D67D17-EA4C-4C05-A6EA-2303DCBABF9B}" destId="{0ADB3E2B-0162-4D71-B5A0-6D134E9DB2E7}"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9DB1782-A9C8-49AD-972F-A1D5772E6FE0}"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lang="en-US"/>
        </a:p>
      </dgm:t>
    </dgm:pt>
    <dgm:pt modelId="{8AA9022E-9079-4CF1-B165-D22525F6CB97}">
      <dgm:prSet phldrT="[Text]"/>
      <dgm:spPr/>
      <dgm:t>
        <a:bodyPr/>
        <a:lstStyle/>
        <a:p>
          <a:r>
            <a:rPr lang="en-US" smtClean="0"/>
            <a:t>The </a:t>
          </a:r>
          <a:r>
            <a:rPr lang="en-US" b="1" smtClean="0"/>
            <a:t>evaluability challenges, opportunities </a:t>
          </a:r>
          <a:r>
            <a:rPr lang="en-US" smtClean="0"/>
            <a:t>and issues are properly considered in the Agenda 2030</a:t>
          </a:r>
          <a:endParaRPr lang="en-US"/>
        </a:p>
      </dgm:t>
    </dgm:pt>
    <dgm:pt modelId="{05DAF567-5E1D-4DAD-95E3-267DD3427384}" type="parTrans" cxnId="{9D04BDB1-1EDE-461E-9ABF-12BE16E3A94E}">
      <dgm:prSet/>
      <dgm:spPr/>
      <dgm:t>
        <a:bodyPr/>
        <a:lstStyle/>
        <a:p>
          <a:endParaRPr lang="en-US"/>
        </a:p>
      </dgm:t>
    </dgm:pt>
    <dgm:pt modelId="{F6C3658D-8C36-4ED3-B8D8-E91BC45A2A97}" type="sibTrans" cxnId="{9D04BDB1-1EDE-461E-9ABF-12BE16E3A94E}">
      <dgm:prSet/>
      <dgm:spPr/>
      <dgm:t>
        <a:bodyPr/>
        <a:lstStyle/>
        <a:p>
          <a:endParaRPr lang="en-US"/>
        </a:p>
      </dgm:t>
    </dgm:pt>
    <dgm:pt modelId="{B82C8EE9-D77B-4DFF-9AC1-F702413977B1}">
      <dgm:prSet/>
      <dgm:spPr/>
      <dgm:t>
        <a:bodyPr/>
        <a:lstStyle/>
        <a:p>
          <a:r>
            <a:rPr lang="en-US" smtClean="0"/>
            <a:t>Support the </a:t>
          </a:r>
          <a:r>
            <a:rPr lang="en-US" b="1" smtClean="0"/>
            <a:t>on-going indicator development </a:t>
          </a:r>
          <a:r>
            <a:rPr lang="en-US" smtClean="0"/>
            <a:t>work  </a:t>
          </a:r>
          <a:endParaRPr lang="en-US" dirty="0"/>
        </a:p>
      </dgm:t>
    </dgm:pt>
    <dgm:pt modelId="{4CA9B47B-8E79-407E-8834-D246F2994EC0}" type="parTrans" cxnId="{4FF6ACA3-0F0F-4CBE-9D68-E23BF346FAA7}">
      <dgm:prSet/>
      <dgm:spPr/>
      <dgm:t>
        <a:bodyPr/>
        <a:lstStyle/>
        <a:p>
          <a:endParaRPr lang="en-US"/>
        </a:p>
      </dgm:t>
    </dgm:pt>
    <dgm:pt modelId="{43915B50-E078-4EF8-A91E-760196EC24DE}" type="sibTrans" cxnId="{4FF6ACA3-0F0F-4CBE-9D68-E23BF346FAA7}">
      <dgm:prSet/>
      <dgm:spPr/>
      <dgm:t>
        <a:bodyPr/>
        <a:lstStyle/>
        <a:p>
          <a:endParaRPr lang="en-US"/>
        </a:p>
      </dgm:t>
    </dgm:pt>
    <dgm:pt modelId="{174CF9FA-323D-4F74-9517-490474A4F06A}">
      <dgm:prSet/>
      <dgm:spPr/>
      <dgm:t>
        <a:bodyPr/>
        <a:lstStyle/>
        <a:p>
          <a:r>
            <a:rPr lang="en-US" smtClean="0"/>
            <a:t>Advise on instruments and methods that are appropriate for various contexts, so that the </a:t>
          </a:r>
          <a:r>
            <a:rPr lang="en-US" b="1" smtClean="0"/>
            <a:t>evaluability assessment are credible </a:t>
          </a:r>
          <a:endParaRPr lang="en-US" b="1" dirty="0"/>
        </a:p>
      </dgm:t>
    </dgm:pt>
    <dgm:pt modelId="{FF9337D4-6CAB-4388-836F-6FA279166BCC}" type="parTrans" cxnId="{4B6DACCD-B25F-4366-9653-D27C4731B6C3}">
      <dgm:prSet/>
      <dgm:spPr/>
      <dgm:t>
        <a:bodyPr/>
        <a:lstStyle/>
        <a:p>
          <a:endParaRPr lang="en-US"/>
        </a:p>
      </dgm:t>
    </dgm:pt>
    <dgm:pt modelId="{6C723A43-30B3-497E-94D3-8067A6850955}" type="sibTrans" cxnId="{4B6DACCD-B25F-4366-9653-D27C4731B6C3}">
      <dgm:prSet/>
      <dgm:spPr/>
      <dgm:t>
        <a:bodyPr/>
        <a:lstStyle/>
        <a:p>
          <a:endParaRPr lang="en-US"/>
        </a:p>
      </dgm:t>
    </dgm:pt>
    <dgm:pt modelId="{7A3C4486-433A-41AC-BE8E-DF86C0328B57}">
      <dgm:prSet/>
      <dgm:spPr/>
      <dgm:t>
        <a:bodyPr/>
        <a:lstStyle/>
        <a:p>
          <a:r>
            <a:rPr lang="en-US" b="1" smtClean="0"/>
            <a:t>Equip members and their agencies with the requisite expertise </a:t>
          </a:r>
          <a:r>
            <a:rPr lang="en-US" smtClean="0"/>
            <a:t>on the subject to help build support for evaluation at various levels, so that there are well crafted evaluation strategies, plans and approaches and</a:t>
          </a:r>
          <a:endParaRPr lang="en-US" dirty="0" smtClean="0"/>
        </a:p>
      </dgm:t>
    </dgm:pt>
    <dgm:pt modelId="{511E9728-D471-43D3-8973-AE6A9A395482}" type="parTrans" cxnId="{19E62667-997A-4791-B236-B6E3332181BD}">
      <dgm:prSet/>
      <dgm:spPr/>
      <dgm:t>
        <a:bodyPr/>
        <a:lstStyle/>
        <a:p>
          <a:endParaRPr lang="en-US"/>
        </a:p>
      </dgm:t>
    </dgm:pt>
    <dgm:pt modelId="{3D92997C-36CF-42ED-A242-72B8A0E251CA}" type="sibTrans" cxnId="{19E62667-997A-4791-B236-B6E3332181BD}">
      <dgm:prSet/>
      <dgm:spPr/>
      <dgm:t>
        <a:bodyPr/>
        <a:lstStyle/>
        <a:p>
          <a:endParaRPr lang="en-US"/>
        </a:p>
      </dgm:t>
    </dgm:pt>
    <dgm:pt modelId="{27FB81BE-E99B-43F4-923F-519F3A91DAFE}">
      <dgm:prSet/>
      <dgm:spPr/>
      <dgm:t>
        <a:bodyPr/>
        <a:lstStyle/>
        <a:p>
          <a:r>
            <a:rPr lang="en-US" smtClean="0"/>
            <a:t>There are </a:t>
          </a:r>
          <a:r>
            <a:rPr lang="en-US" b="1" smtClean="0"/>
            <a:t>harmonized approaches to mitigate against the potential risks of fragmented and non-coherent approaches </a:t>
          </a:r>
          <a:r>
            <a:rPr lang="en-US" smtClean="0"/>
            <a:t>which undermine the credibility of the evaluation effort </a:t>
          </a:r>
          <a:endParaRPr lang="en-US" dirty="0"/>
        </a:p>
      </dgm:t>
    </dgm:pt>
    <dgm:pt modelId="{CC2FFACF-EFC4-4316-AF7E-4B37DDFF88A0}" type="parTrans" cxnId="{85BC40FF-22CC-4258-9129-5F540E93A2EC}">
      <dgm:prSet/>
      <dgm:spPr/>
      <dgm:t>
        <a:bodyPr/>
        <a:lstStyle/>
        <a:p>
          <a:endParaRPr lang="en-US"/>
        </a:p>
      </dgm:t>
    </dgm:pt>
    <dgm:pt modelId="{7654361D-8E2D-4700-BEA2-79575A91AAD3}" type="sibTrans" cxnId="{85BC40FF-22CC-4258-9129-5F540E93A2EC}">
      <dgm:prSet/>
      <dgm:spPr/>
      <dgm:t>
        <a:bodyPr/>
        <a:lstStyle/>
        <a:p>
          <a:endParaRPr lang="en-US"/>
        </a:p>
      </dgm:t>
    </dgm:pt>
    <dgm:pt modelId="{0EC3107D-62EF-43FD-8CF5-EF676F568375}" type="pres">
      <dgm:prSet presAssocID="{E9DB1782-A9C8-49AD-972F-A1D5772E6FE0}" presName="linear" presStyleCnt="0">
        <dgm:presLayoutVars>
          <dgm:animLvl val="lvl"/>
          <dgm:resizeHandles val="exact"/>
        </dgm:presLayoutVars>
      </dgm:prSet>
      <dgm:spPr/>
      <dgm:t>
        <a:bodyPr/>
        <a:lstStyle/>
        <a:p>
          <a:endParaRPr lang="en-US"/>
        </a:p>
      </dgm:t>
    </dgm:pt>
    <dgm:pt modelId="{E10860C0-E1BA-46FF-AE47-1E3F0549B562}" type="pres">
      <dgm:prSet presAssocID="{8AA9022E-9079-4CF1-B165-D22525F6CB97}" presName="parentText" presStyleLbl="node1" presStyleIdx="0" presStyleCnt="5">
        <dgm:presLayoutVars>
          <dgm:chMax val="0"/>
          <dgm:bulletEnabled val="1"/>
        </dgm:presLayoutVars>
      </dgm:prSet>
      <dgm:spPr/>
      <dgm:t>
        <a:bodyPr/>
        <a:lstStyle/>
        <a:p>
          <a:endParaRPr lang="en-US"/>
        </a:p>
      </dgm:t>
    </dgm:pt>
    <dgm:pt modelId="{F945C110-76A4-4F58-890B-2C836787B962}" type="pres">
      <dgm:prSet presAssocID="{F6C3658D-8C36-4ED3-B8D8-E91BC45A2A97}" presName="spacer" presStyleCnt="0"/>
      <dgm:spPr/>
    </dgm:pt>
    <dgm:pt modelId="{10278223-A76B-4308-A8DE-4EC58547749E}" type="pres">
      <dgm:prSet presAssocID="{B82C8EE9-D77B-4DFF-9AC1-F702413977B1}" presName="parentText" presStyleLbl="node1" presStyleIdx="1" presStyleCnt="5">
        <dgm:presLayoutVars>
          <dgm:chMax val="0"/>
          <dgm:bulletEnabled val="1"/>
        </dgm:presLayoutVars>
      </dgm:prSet>
      <dgm:spPr/>
      <dgm:t>
        <a:bodyPr/>
        <a:lstStyle/>
        <a:p>
          <a:endParaRPr lang="en-US"/>
        </a:p>
      </dgm:t>
    </dgm:pt>
    <dgm:pt modelId="{D27A9330-FF9B-4451-84B4-03CC32325C7A}" type="pres">
      <dgm:prSet presAssocID="{43915B50-E078-4EF8-A91E-760196EC24DE}" presName="spacer" presStyleCnt="0"/>
      <dgm:spPr/>
    </dgm:pt>
    <dgm:pt modelId="{5F841349-7308-4001-BC06-F85FF8FAC78D}" type="pres">
      <dgm:prSet presAssocID="{174CF9FA-323D-4F74-9517-490474A4F06A}" presName="parentText" presStyleLbl="node1" presStyleIdx="2" presStyleCnt="5">
        <dgm:presLayoutVars>
          <dgm:chMax val="0"/>
          <dgm:bulletEnabled val="1"/>
        </dgm:presLayoutVars>
      </dgm:prSet>
      <dgm:spPr/>
      <dgm:t>
        <a:bodyPr/>
        <a:lstStyle/>
        <a:p>
          <a:endParaRPr lang="en-US"/>
        </a:p>
      </dgm:t>
    </dgm:pt>
    <dgm:pt modelId="{13F480DD-6FC1-4A67-9BF6-DC57D9065DB0}" type="pres">
      <dgm:prSet presAssocID="{6C723A43-30B3-497E-94D3-8067A6850955}" presName="spacer" presStyleCnt="0"/>
      <dgm:spPr/>
    </dgm:pt>
    <dgm:pt modelId="{95896322-D434-4CFB-9FC5-1C4F39A460D0}" type="pres">
      <dgm:prSet presAssocID="{7A3C4486-433A-41AC-BE8E-DF86C0328B57}" presName="parentText" presStyleLbl="node1" presStyleIdx="3" presStyleCnt="5">
        <dgm:presLayoutVars>
          <dgm:chMax val="0"/>
          <dgm:bulletEnabled val="1"/>
        </dgm:presLayoutVars>
      </dgm:prSet>
      <dgm:spPr/>
      <dgm:t>
        <a:bodyPr/>
        <a:lstStyle/>
        <a:p>
          <a:endParaRPr lang="en-US"/>
        </a:p>
      </dgm:t>
    </dgm:pt>
    <dgm:pt modelId="{AD706BA6-6B55-4D9A-9A5C-265EFD5CDBF9}" type="pres">
      <dgm:prSet presAssocID="{3D92997C-36CF-42ED-A242-72B8A0E251CA}" presName="spacer" presStyleCnt="0"/>
      <dgm:spPr/>
    </dgm:pt>
    <dgm:pt modelId="{D02D34D2-70DE-4C16-B104-3025CD3E44F2}" type="pres">
      <dgm:prSet presAssocID="{27FB81BE-E99B-43F4-923F-519F3A91DAFE}" presName="parentText" presStyleLbl="node1" presStyleIdx="4" presStyleCnt="5">
        <dgm:presLayoutVars>
          <dgm:chMax val="0"/>
          <dgm:bulletEnabled val="1"/>
        </dgm:presLayoutVars>
      </dgm:prSet>
      <dgm:spPr/>
      <dgm:t>
        <a:bodyPr/>
        <a:lstStyle/>
        <a:p>
          <a:endParaRPr lang="en-US"/>
        </a:p>
      </dgm:t>
    </dgm:pt>
  </dgm:ptLst>
  <dgm:cxnLst>
    <dgm:cxn modelId="{E9AF4B45-83D6-4671-BA69-E4B2807137F4}" type="presOf" srcId="{27FB81BE-E99B-43F4-923F-519F3A91DAFE}" destId="{D02D34D2-70DE-4C16-B104-3025CD3E44F2}" srcOrd="0" destOrd="0" presId="urn:microsoft.com/office/officeart/2005/8/layout/vList2"/>
    <dgm:cxn modelId="{DD8ED58E-02AE-4DFD-B73B-493931E5EE56}" type="presOf" srcId="{B82C8EE9-D77B-4DFF-9AC1-F702413977B1}" destId="{10278223-A76B-4308-A8DE-4EC58547749E}" srcOrd="0" destOrd="0" presId="urn:microsoft.com/office/officeart/2005/8/layout/vList2"/>
    <dgm:cxn modelId="{F82732E8-74CB-4C14-A3BA-FAC4EF810130}" type="presOf" srcId="{174CF9FA-323D-4F74-9517-490474A4F06A}" destId="{5F841349-7308-4001-BC06-F85FF8FAC78D}" srcOrd="0" destOrd="0" presId="urn:microsoft.com/office/officeart/2005/8/layout/vList2"/>
    <dgm:cxn modelId="{4B6DACCD-B25F-4366-9653-D27C4731B6C3}" srcId="{E9DB1782-A9C8-49AD-972F-A1D5772E6FE0}" destId="{174CF9FA-323D-4F74-9517-490474A4F06A}" srcOrd="2" destOrd="0" parTransId="{FF9337D4-6CAB-4388-836F-6FA279166BCC}" sibTransId="{6C723A43-30B3-497E-94D3-8067A6850955}"/>
    <dgm:cxn modelId="{9D04BDB1-1EDE-461E-9ABF-12BE16E3A94E}" srcId="{E9DB1782-A9C8-49AD-972F-A1D5772E6FE0}" destId="{8AA9022E-9079-4CF1-B165-D22525F6CB97}" srcOrd="0" destOrd="0" parTransId="{05DAF567-5E1D-4DAD-95E3-267DD3427384}" sibTransId="{F6C3658D-8C36-4ED3-B8D8-E91BC45A2A97}"/>
    <dgm:cxn modelId="{88E68973-2555-48FD-AF70-FF181BFEB002}" type="presOf" srcId="{E9DB1782-A9C8-49AD-972F-A1D5772E6FE0}" destId="{0EC3107D-62EF-43FD-8CF5-EF676F568375}" srcOrd="0" destOrd="0" presId="urn:microsoft.com/office/officeart/2005/8/layout/vList2"/>
    <dgm:cxn modelId="{4FF6ACA3-0F0F-4CBE-9D68-E23BF346FAA7}" srcId="{E9DB1782-A9C8-49AD-972F-A1D5772E6FE0}" destId="{B82C8EE9-D77B-4DFF-9AC1-F702413977B1}" srcOrd="1" destOrd="0" parTransId="{4CA9B47B-8E79-407E-8834-D246F2994EC0}" sibTransId="{43915B50-E078-4EF8-A91E-760196EC24DE}"/>
    <dgm:cxn modelId="{19E62667-997A-4791-B236-B6E3332181BD}" srcId="{E9DB1782-A9C8-49AD-972F-A1D5772E6FE0}" destId="{7A3C4486-433A-41AC-BE8E-DF86C0328B57}" srcOrd="3" destOrd="0" parTransId="{511E9728-D471-43D3-8973-AE6A9A395482}" sibTransId="{3D92997C-36CF-42ED-A242-72B8A0E251CA}"/>
    <dgm:cxn modelId="{85BC40FF-22CC-4258-9129-5F540E93A2EC}" srcId="{E9DB1782-A9C8-49AD-972F-A1D5772E6FE0}" destId="{27FB81BE-E99B-43F4-923F-519F3A91DAFE}" srcOrd="4" destOrd="0" parTransId="{CC2FFACF-EFC4-4316-AF7E-4B37DDFF88A0}" sibTransId="{7654361D-8E2D-4700-BEA2-79575A91AAD3}"/>
    <dgm:cxn modelId="{DAE7420F-83A0-46FD-9F91-BA336D08C6AB}" type="presOf" srcId="{7A3C4486-433A-41AC-BE8E-DF86C0328B57}" destId="{95896322-D434-4CFB-9FC5-1C4F39A460D0}" srcOrd="0" destOrd="0" presId="urn:microsoft.com/office/officeart/2005/8/layout/vList2"/>
    <dgm:cxn modelId="{085A7B32-6F69-45B1-B049-8DC693D57DFE}" type="presOf" srcId="{8AA9022E-9079-4CF1-B165-D22525F6CB97}" destId="{E10860C0-E1BA-46FF-AE47-1E3F0549B562}" srcOrd="0" destOrd="0" presId="urn:microsoft.com/office/officeart/2005/8/layout/vList2"/>
    <dgm:cxn modelId="{6B35CEB8-1084-4E00-B06A-E39E21B84675}" type="presParOf" srcId="{0EC3107D-62EF-43FD-8CF5-EF676F568375}" destId="{E10860C0-E1BA-46FF-AE47-1E3F0549B562}" srcOrd="0" destOrd="0" presId="urn:microsoft.com/office/officeart/2005/8/layout/vList2"/>
    <dgm:cxn modelId="{A528B7EA-CF76-4BD2-8B1E-3E75D4B4883C}" type="presParOf" srcId="{0EC3107D-62EF-43FD-8CF5-EF676F568375}" destId="{F945C110-76A4-4F58-890B-2C836787B962}" srcOrd="1" destOrd="0" presId="urn:microsoft.com/office/officeart/2005/8/layout/vList2"/>
    <dgm:cxn modelId="{E83FF4AB-BD92-4D7F-9CA1-4688F3A5A668}" type="presParOf" srcId="{0EC3107D-62EF-43FD-8CF5-EF676F568375}" destId="{10278223-A76B-4308-A8DE-4EC58547749E}" srcOrd="2" destOrd="0" presId="urn:microsoft.com/office/officeart/2005/8/layout/vList2"/>
    <dgm:cxn modelId="{606E50AE-3F15-4B88-B456-E3D0C58882D5}" type="presParOf" srcId="{0EC3107D-62EF-43FD-8CF5-EF676F568375}" destId="{D27A9330-FF9B-4451-84B4-03CC32325C7A}" srcOrd="3" destOrd="0" presId="urn:microsoft.com/office/officeart/2005/8/layout/vList2"/>
    <dgm:cxn modelId="{A319F2D4-A3AA-4835-B514-38CA0B2F0D63}" type="presParOf" srcId="{0EC3107D-62EF-43FD-8CF5-EF676F568375}" destId="{5F841349-7308-4001-BC06-F85FF8FAC78D}" srcOrd="4" destOrd="0" presId="urn:microsoft.com/office/officeart/2005/8/layout/vList2"/>
    <dgm:cxn modelId="{7FC59BE6-7ED5-4A90-BCAE-22C77001005D}" type="presParOf" srcId="{0EC3107D-62EF-43FD-8CF5-EF676F568375}" destId="{13F480DD-6FC1-4A67-9BF6-DC57D9065DB0}" srcOrd="5" destOrd="0" presId="urn:microsoft.com/office/officeart/2005/8/layout/vList2"/>
    <dgm:cxn modelId="{F093FDA8-912D-410C-8B87-767BB20F0588}" type="presParOf" srcId="{0EC3107D-62EF-43FD-8CF5-EF676F568375}" destId="{95896322-D434-4CFB-9FC5-1C4F39A460D0}" srcOrd="6" destOrd="0" presId="urn:microsoft.com/office/officeart/2005/8/layout/vList2"/>
    <dgm:cxn modelId="{D96A1425-52B3-4BCF-A39B-505612622B9E}" type="presParOf" srcId="{0EC3107D-62EF-43FD-8CF5-EF676F568375}" destId="{AD706BA6-6B55-4D9A-9A5C-265EFD5CDBF9}" srcOrd="7" destOrd="0" presId="urn:microsoft.com/office/officeart/2005/8/layout/vList2"/>
    <dgm:cxn modelId="{3855C724-FB47-4E1F-8DCF-0312D1649B8A}" type="presParOf" srcId="{0EC3107D-62EF-43FD-8CF5-EF676F568375}" destId="{D02D34D2-70DE-4C16-B104-3025CD3E44F2}"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FF592C8-CF96-45C7-80E0-3A48FA5258B2}" type="doc">
      <dgm:prSet loTypeId="urn:microsoft.com/office/officeart/2011/layout/CircleProcess" loCatId="process" qsTypeId="urn:microsoft.com/office/officeart/2005/8/quickstyle/simple1" qsCatId="simple" csTypeId="urn:microsoft.com/office/officeart/2005/8/colors/colorful4" csCatId="colorful" phldr="1"/>
      <dgm:spPr/>
      <dgm:t>
        <a:bodyPr/>
        <a:lstStyle/>
        <a:p>
          <a:endParaRPr lang="en-US"/>
        </a:p>
      </dgm:t>
    </dgm:pt>
    <dgm:pt modelId="{6CD083E6-0F12-462F-BC94-C8E25ABEC0E3}">
      <dgm:prSet phldrT="[Text]" custT="1"/>
      <dgm:spPr/>
      <dgm:t>
        <a:bodyPr/>
        <a:lstStyle/>
        <a:p>
          <a:r>
            <a:rPr lang="en-US" sz="900" b="1" dirty="0" smtClean="0">
              <a:solidFill>
                <a:srgbClr val="0070C0"/>
              </a:solidFill>
            </a:rPr>
            <a:t>NEC 2015</a:t>
          </a:r>
          <a:br>
            <a:rPr lang="en-US" sz="900" b="1" dirty="0" smtClean="0">
              <a:solidFill>
                <a:srgbClr val="0070C0"/>
              </a:solidFill>
            </a:rPr>
          </a:br>
          <a:r>
            <a:rPr lang="en-US" sz="800" dirty="0" smtClean="0"/>
            <a:t>450 participants from &gt;100 countries</a:t>
          </a:r>
          <a:endParaRPr lang="en-US" sz="800" dirty="0"/>
        </a:p>
      </dgm:t>
    </dgm:pt>
    <dgm:pt modelId="{E2CD2DAC-7A12-4278-9027-E9DB42949CD2}" type="parTrans" cxnId="{D702EECE-89A4-4DEE-A637-1C3D956802FE}">
      <dgm:prSet/>
      <dgm:spPr/>
      <dgm:t>
        <a:bodyPr/>
        <a:lstStyle/>
        <a:p>
          <a:endParaRPr lang="en-US"/>
        </a:p>
      </dgm:t>
    </dgm:pt>
    <dgm:pt modelId="{4D337ADE-D0F4-40A2-B480-D7A2F20B667B}" type="sibTrans" cxnId="{D702EECE-89A4-4DEE-A637-1C3D956802FE}">
      <dgm:prSet/>
      <dgm:spPr/>
      <dgm:t>
        <a:bodyPr/>
        <a:lstStyle/>
        <a:p>
          <a:endParaRPr lang="en-US"/>
        </a:p>
      </dgm:t>
    </dgm:pt>
    <dgm:pt modelId="{45042AD9-D4BE-49B8-BA99-5A70E358828C}">
      <dgm:prSet phldrT="[Text]"/>
      <dgm:spPr/>
      <dgm:t>
        <a:bodyPr/>
        <a:lstStyle/>
        <a:p>
          <a:r>
            <a:rPr lang="en-US" dirty="0" smtClean="0">
              <a:hlinkClick xmlns:r="http://schemas.openxmlformats.org/officeDocument/2006/relationships" r:id="rId1"/>
            </a:rPr>
            <a:t>Bangkok Declaration</a:t>
          </a:r>
          <a:endParaRPr lang="en-US" dirty="0"/>
        </a:p>
      </dgm:t>
    </dgm:pt>
    <dgm:pt modelId="{8EA6D08B-B505-447F-B5D3-6F34FB767B4A}" type="parTrans" cxnId="{FA9CDFE9-D39A-4EA6-8029-0FDE398B5BE4}">
      <dgm:prSet/>
      <dgm:spPr/>
      <dgm:t>
        <a:bodyPr/>
        <a:lstStyle/>
        <a:p>
          <a:endParaRPr lang="en-US"/>
        </a:p>
      </dgm:t>
    </dgm:pt>
    <dgm:pt modelId="{A36A353D-0542-4306-ABF4-A034EEAE3C72}" type="sibTrans" cxnId="{FA9CDFE9-D39A-4EA6-8029-0FDE398B5BE4}">
      <dgm:prSet/>
      <dgm:spPr/>
      <dgm:t>
        <a:bodyPr/>
        <a:lstStyle/>
        <a:p>
          <a:endParaRPr lang="en-US"/>
        </a:p>
      </dgm:t>
    </dgm:pt>
    <dgm:pt modelId="{F2749E6B-7EC2-4765-9B81-73A6B935B704}" type="pres">
      <dgm:prSet presAssocID="{FFF592C8-CF96-45C7-80E0-3A48FA5258B2}" presName="Name0" presStyleCnt="0">
        <dgm:presLayoutVars>
          <dgm:chMax val="11"/>
          <dgm:chPref val="11"/>
          <dgm:dir/>
          <dgm:resizeHandles/>
        </dgm:presLayoutVars>
      </dgm:prSet>
      <dgm:spPr/>
      <dgm:t>
        <a:bodyPr/>
        <a:lstStyle/>
        <a:p>
          <a:endParaRPr lang="en-US"/>
        </a:p>
      </dgm:t>
    </dgm:pt>
    <dgm:pt modelId="{E45E4CA5-D076-427D-95C5-7CE147F39939}" type="pres">
      <dgm:prSet presAssocID="{45042AD9-D4BE-49B8-BA99-5A70E358828C}" presName="Accent2" presStyleCnt="0"/>
      <dgm:spPr/>
      <dgm:t>
        <a:bodyPr/>
        <a:lstStyle/>
        <a:p>
          <a:endParaRPr lang="en-US"/>
        </a:p>
      </dgm:t>
    </dgm:pt>
    <dgm:pt modelId="{C8103D3A-2339-4C26-8D86-301B39AE4EE0}" type="pres">
      <dgm:prSet presAssocID="{45042AD9-D4BE-49B8-BA99-5A70E358828C}" presName="Accent" presStyleLbl="node1" presStyleIdx="0" presStyleCnt="2"/>
      <dgm:spPr/>
      <dgm:t>
        <a:bodyPr/>
        <a:lstStyle/>
        <a:p>
          <a:endParaRPr lang="en-US"/>
        </a:p>
      </dgm:t>
    </dgm:pt>
    <dgm:pt modelId="{7708D618-AEF2-4068-AC26-F820A24465F3}" type="pres">
      <dgm:prSet presAssocID="{45042AD9-D4BE-49B8-BA99-5A70E358828C}" presName="ParentBackground2" presStyleCnt="0"/>
      <dgm:spPr/>
      <dgm:t>
        <a:bodyPr/>
        <a:lstStyle/>
        <a:p>
          <a:endParaRPr lang="en-US"/>
        </a:p>
      </dgm:t>
    </dgm:pt>
    <dgm:pt modelId="{77BF7BA9-6C02-4789-95BA-D690EF48FBE0}" type="pres">
      <dgm:prSet presAssocID="{45042AD9-D4BE-49B8-BA99-5A70E358828C}" presName="ParentBackground" presStyleLbl="fgAcc1" presStyleIdx="0" presStyleCnt="2"/>
      <dgm:spPr/>
      <dgm:t>
        <a:bodyPr/>
        <a:lstStyle/>
        <a:p>
          <a:endParaRPr lang="en-US"/>
        </a:p>
      </dgm:t>
    </dgm:pt>
    <dgm:pt modelId="{6D0006D7-F11A-4CBD-BFBC-112645C12C9A}" type="pres">
      <dgm:prSet presAssocID="{45042AD9-D4BE-49B8-BA99-5A70E358828C}" presName="Parent2" presStyleLbl="revTx" presStyleIdx="0" presStyleCnt="0">
        <dgm:presLayoutVars>
          <dgm:chMax val="1"/>
          <dgm:chPref val="1"/>
          <dgm:bulletEnabled val="1"/>
        </dgm:presLayoutVars>
      </dgm:prSet>
      <dgm:spPr/>
      <dgm:t>
        <a:bodyPr/>
        <a:lstStyle/>
        <a:p>
          <a:endParaRPr lang="en-US"/>
        </a:p>
      </dgm:t>
    </dgm:pt>
    <dgm:pt modelId="{FE71CF7E-74C1-4E2B-B772-E9C9E1112243}" type="pres">
      <dgm:prSet presAssocID="{6CD083E6-0F12-462F-BC94-C8E25ABEC0E3}" presName="Accent1" presStyleCnt="0"/>
      <dgm:spPr/>
      <dgm:t>
        <a:bodyPr/>
        <a:lstStyle/>
        <a:p>
          <a:endParaRPr lang="en-US"/>
        </a:p>
      </dgm:t>
    </dgm:pt>
    <dgm:pt modelId="{DB7B042E-823D-437F-B6AB-7031F80CCF99}" type="pres">
      <dgm:prSet presAssocID="{6CD083E6-0F12-462F-BC94-C8E25ABEC0E3}" presName="Accent" presStyleLbl="node1" presStyleIdx="1" presStyleCnt="2"/>
      <dgm:spPr/>
      <dgm:t>
        <a:bodyPr/>
        <a:lstStyle/>
        <a:p>
          <a:endParaRPr lang="en-US"/>
        </a:p>
      </dgm:t>
    </dgm:pt>
    <dgm:pt modelId="{9BAE9BF4-C3EB-4665-862A-A3EF9D936783}" type="pres">
      <dgm:prSet presAssocID="{6CD083E6-0F12-462F-BC94-C8E25ABEC0E3}" presName="ParentBackground1" presStyleCnt="0"/>
      <dgm:spPr/>
      <dgm:t>
        <a:bodyPr/>
        <a:lstStyle/>
        <a:p>
          <a:endParaRPr lang="en-US"/>
        </a:p>
      </dgm:t>
    </dgm:pt>
    <dgm:pt modelId="{05BBA915-C01C-4430-86B4-B18D0280B53F}" type="pres">
      <dgm:prSet presAssocID="{6CD083E6-0F12-462F-BC94-C8E25ABEC0E3}" presName="ParentBackground" presStyleLbl="fgAcc1" presStyleIdx="1" presStyleCnt="2"/>
      <dgm:spPr/>
      <dgm:t>
        <a:bodyPr/>
        <a:lstStyle/>
        <a:p>
          <a:endParaRPr lang="en-US"/>
        </a:p>
      </dgm:t>
    </dgm:pt>
    <dgm:pt modelId="{EC0C28C0-2F9E-460B-A0EB-646B93D5A26E}" type="pres">
      <dgm:prSet presAssocID="{6CD083E6-0F12-462F-BC94-C8E25ABEC0E3}" presName="Parent1" presStyleLbl="revTx" presStyleIdx="0" presStyleCnt="0">
        <dgm:presLayoutVars>
          <dgm:chMax val="1"/>
          <dgm:chPref val="1"/>
          <dgm:bulletEnabled val="1"/>
        </dgm:presLayoutVars>
      </dgm:prSet>
      <dgm:spPr/>
      <dgm:t>
        <a:bodyPr/>
        <a:lstStyle/>
        <a:p>
          <a:endParaRPr lang="en-US"/>
        </a:p>
      </dgm:t>
    </dgm:pt>
  </dgm:ptLst>
  <dgm:cxnLst>
    <dgm:cxn modelId="{A14631EA-1749-422A-BCC9-1F9A5EBA7CF9}" type="presOf" srcId="{6CD083E6-0F12-462F-BC94-C8E25ABEC0E3}" destId="{EC0C28C0-2F9E-460B-A0EB-646B93D5A26E}" srcOrd="1" destOrd="0" presId="urn:microsoft.com/office/officeart/2011/layout/CircleProcess"/>
    <dgm:cxn modelId="{924191F0-5D2A-41AE-A9D4-F77B5F75998B}" type="presOf" srcId="{45042AD9-D4BE-49B8-BA99-5A70E358828C}" destId="{77BF7BA9-6C02-4789-95BA-D690EF48FBE0}" srcOrd="0" destOrd="0" presId="urn:microsoft.com/office/officeart/2011/layout/CircleProcess"/>
    <dgm:cxn modelId="{D702EECE-89A4-4DEE-A637-1C3D956802FE}" srcId="{FFF592C8-CF96-45C7-80E0-3A48FA5258B2}" destId="{6CD083E6-0F12-462F-BC94-C8E25ABEC0E3}" srcOrd="0" destOrd="0" parTransId="{E2CD2DAC-7A12-4278-9027-E9DB42949CD2}" sibTransId="{4D337ADE-D0F4-40A2-B480-D7A2F20B667B}"/>
    <dgm:cxn modelId="{856F38DB-40DB-4A31-B7DF-267B5E530C9C}" type="presOf" srcId="{FFF592C8-CF96-45C7-80E0-3A48FA5258B2}" destId="{F2749E6B-7EC2-4765-9B81-73A6B935B704}" srcOrd="0" destOrd="0" presId="urn:microsoft.com/office/officeart/2011/layout/CircleProcess"/>
    <dgm:cxn modelId="{FA9CDFE9-D39A-4EA6-8029-0FDE398B5BE4}" srcId="{FFF592C8-CF96-45C7-80E0-3A48FA5258B2}" destId="{45042AD9-D4BE-49B8-BA99-5A70E358828C}" srcOrd="1" destOrd="0" parTransId="{8EA6D08B-B505-447F-B5D3-6F34FB767B4A}" sibTransId="{A36A353D-0542-4306-ABF4-A034EEAE3C72}"/>
    <dgm:cxn modelId="{8F8CA5C5-0813-4A91-A057-0E867F2FD8B3}" type="presOf" srcId="{45042AD9-D4BE-49B8-BA99-5A70E358828C}" destId="{6D0006D7-F11A-4CBD-BFBC-112645C12C9A}" srcOrd="1" destOrd="0" presId="urn:microsoft.com/office/officeart/2011/layout/CircleProcess"/>
    <dgm:cxn modelId="{5C4298FA-1338-4322-9851-D144CBF877CA}" type="presOf" srcId="{6CD083E6-0F12-462F-BC94-C8E25ABEC0E3}" destId="{05BBA915-C01C-4430-86B4-B18D0280B53F}" srcOrd="0" destOrd="0" presId="urn:microsoft.com/office/officeart/2011/layout/CircleProcess"/>
    <dgm:cxn modelId="{40F7B59E-D88A-47D2-AD81-4873FFFF9D36}" type="presParOf" srcId="{F2749E6B-7EC2-4765-9B81-73A6B935B704}" destId="{E45E4CA5-D076-427D-95C5-7CE147F39939}" srcOrd="0" destOrd="0" presId="urn:microsoft.com/office/officeart/2011/layout/CircleProcess"/>
    <dgm:cxn modelId="{19485E7F-70A7-4058-ABD3-33D972F02F5E}" type="presParOf" srcId="{E45E4CA5-D076-427D-95C5-7CE147F39939}" destId="{C8103D3A-2339-4C26-8D86-301B39AE4EE0}" srcOrd="0" destOrd="0" presId="urn:microsoft.com/office/officeart/2011/layout/CircleProcess"/>
    <dgm:cxn modelId="{E4C05C1F-4A1B-457F-A4EA-1BB767AAEEEF}" type="presParOf" srcId="{F2749E6B-7EC2-4765-9B81-73A6B935B704}" destId="{7708D618-AEF2-4068-AC26-F820A24465F3}" srcOrd="1" destOrd="0" presId="urn:microsoft.com/office/officeart/2011/layout/CircleProcess"/>
    <dgm:cxn modelId="{89432093-4927-4545-A71F-D7D43DF9C320}" type="presParOf" srcId="{7708D618-AEF2-4068-AC26-F820A24465F3}" destId="{77BF7BA9-6C02-4789-95BA-D690EF48FBE0}" srcOrd="0" destOrd="0" presId="urn:microsoft.com/office/officeart/2011/layout/CircleProcess"/>
    <dgm:cxn modelId="{DDBC4A0A-C3B4-493D-A34C-22A896BC7C25}" type="presParOf" srcId="{F2749E6B-7EC2-4765-9B81-73A6B935B704}" destId="{6D0006D7-F11A-4CBD-BFBC-112645C12C9A}" srcOrd="2" destOrd="0" presId="urn:microsoft.com/office/officeart/2011/layout/CircleProcess"/>
    <dgm:cxn modelId="{84527348-3E70-4DFB-9330-90DD20091D79}" type="presParOf" srcId="{F2749E6B-7EC2-4765-9B81-73A6B935B704}" destId="{FE71CF7E-74C1-4E2B-B772-E9C9E1112243}" srcOrd="3" destOrd="0" presId="urn:microsoft.com/office/officeart/2011/layout/CircleProcess"/>
    <dgm:cxn modelId="{917D417E-6AA4-45AA-AB4C-A3771837215D}" type="presParOf" srcId="{FE71CF7E-74C1-4E2B-B772-E9C9E1112243}" destId="{DB7B042E-823D-437F-B6AB-7031F80CCF99}" srcOrd="0" destOrd="0" presId="urn:microsoft.com/office/officeart/2011/layout/CircleProcess"/>
    <dgm:cxn modelId="{68431911-CF95-4F67-BA5A-D56744CE9AA6}" type="presParOf" srcId="{F2749E6B-7EC2-4765-9B81-73A6B935B704}" destId="{9BAE9BF4-C3EB-4665-862A-A3EF9D936783}" srcOrd="4" destOrd="0" presId="urn:microsoft.com/office/officeart/2011/layout/CircleProcess"/>
    <dgm:cxn modelId="{08D8EED9-12F0-4CB2-94DA-D4FBF5C3B535}" type="presParOf" srcId="{9BAE9BF4-C3EB-4665-862A-A3EF9D936783}" destId="{05BBA915-C01C-4430-86B4-B18D0280B53F}" srcOrd="0" destOrd="0" presId="urn:microsoft.com/office/officeart/2011/layout/CircleProcess"/>
    <dgm:cxn modelId="{6BAB0E41-5E64-4071-AC57-25028D1D84EC}" type="presParOf" srcId="{F2749E6B-7EC2-4765-9B81-73A6B935B704}" destId="{EC0C28C0-2F9E-460B-A0EB-646B93D5A26E}" srcOrd="5" destOrd="0" presId="urn:microsoft.com/office/officeart/2011/layout/CircleProcess"/>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FF592C8-CF96-45C7-80E0-3A48FA5258B2}" type="doc">
      <dgm:prSet loTypeId="urn:microsoft.com/office/officeart/2011/layout/CircleProcess" loCatId="process" qsTypeId="urn:microsoft.com/office/officeart/2005/8/quickstyle/simple1" qsCatId="simple" csTypeId="urn:microsoft.com/office/officeart/2005/8/colors/colorful4" csCatId="colorful" phldr="1"/>
      <dgm:spPr/>
      <dgm:t>
        <a:bodyPr/>
        <a:lstStyle/>
        <a:p>
          <a:endParaRPr lang="en-US"/>
        </a:p>
      </dgm:t>
    </dgm:pt>
    <dgm:pt modelId="{6CD083E6-0F12-462F-BC94-C8E25ABEC0E3}">
      <dgm:prSet phldrT="[Text]"/>
      <dgm:spPr/>
      <dgm:t>
        <a:bodyPr/>
        <a:lstStyle/>
        <a:p>
          <a:r>
            <a:rPr lang="en-US" dirty="0" smtClean="0"/>
            <a:t>NEC 2015</a:t>
          </a:r>
          <a:endParaRPr lang="en-US" dirty="0"/>
        </a:p>
      </dgm:t>
    </dgm:pt>
    <dgm:pt modelId="{E2CD2DAC-7A12-4278-9027-E9DB42949CD2}" type="parTrans" cxnId="{D702EECE-89A4-4DEE-A637-1C3D956802FE}">
      <dgm:prSet/>
      <dgm:spPr/>
      <dgm:t>
        <a:bodyPr/>
        <a:lstStyle/>
        <a:p>
          <a:endParaRPr lang="en-US"/>
        </a:p>
      </dgm:t>
    </dgm:pt>
    <dgm:pt modelId="{4D337ADE-D0F4-40A2-B480-D7A2F20B667B}" type="sibTrans" cxnId="{D702EECE-89A4-4DEE-A637-1C3D956802FE}">
      <dgm:prSet/>
      <dgm:spPr/>
      <dgm:t>
        <a:bodyPr/>
        <a:lstStyle/>
        <a:p>
          <a:endParaRPr lang="en-US"/>
        </a:p>
      </dgm:t>
    </dgm:pt>
    <dgm:pt modelId="{45042AD9-D4BE-49B8-BA99-5A70E358828C}">
      <dgm:prSet phldrT="[Text]"/>
      <dgm:spPr/>
      <dgm:t>
        <a:bodyPr/>
        <a:lstStyle/>
        <a:p>
          <a:r>
            <a:rPr lang="en-US" dirty="0" smtClean="0">
              <a:hlinkClick xmlns:r="http://schemas.openxmlformats.org/officeDocument/2006/relationships" r:id="rId1"/>
            </a:rPr>
            <a:t>Bangkok Declaration</a:t>
          </a:r>
          <a:endParaRPr lang="en-US" dirty="0"/>
        </a:p>
      </dgm:t>
    </dgm:pt>
    <dgm:pt modelId="{8EA6D08B-B505-447F-B5D3-6F34FB767B4A}" type="parTrans" cxnId="{FA9CDFE9-D39A-4EA6-8029-0FDE398B5BE4}">
      <dgm:prSet/>
      <dgm:spPr/>
      <dgm:t>
        <a:bodyPr/>
        <a:lstStyle/>
        <a:p>
          <a:endParaRPr lang="en-US"/>
        </a:p>
      </dgm:t>
    </dgm:pt>
    <dgm:pt modelId="{A36A353D-0542-4306-ABF4-A034EEAE3C72}" type="sibTrans" cxnId="{FA9CDFE9-D39A-4EA6-8029-0FDE398B5BE4}">
      <dgm:prSet/>
      <dgm:spPr/>
      <dgm:t>
        <a:bodyPr/>
        <a:lstStyle/>
        <a:p>
          <a:endParaRPr lang="en-US"/>
        </a:p>
      </dgm:t>
    </dgm:pt>
    <dgm:pt modelId="{F2749E6B-7EC2-4765-9B81-73A6B935B704}" type="pres">
      <dgm:prSet presAssocID="{FFF592C8-CF96-45C7-80E0-3A48FA5258B2}" presName="Name0" presStyleCnt="0">
        <dgm:presLayoutVars>
          <dgm:chMax val="11"/>
          <dgm:chPref val="11"/>
          <dgm:dir/>
          <dgm:resizeHandles/>
        </dgm:presLayoutVars>
      </dgm:prSet>
      <dgm:spPr/>
      <dgm:t>
        <a:bodyPr/>
        <a:lstStyle/>
        <a:p>
          <a:endParaRPr lang="en-US"/>
        </a:p>
      </dgm:t>
    </dgm:pt>
    <dgm:pt modelId="{E45E4CA5-D076-427D-95C5-7CE147F39939}" type="pres">
      <dgm:prSet presAssocID="{45042AD9-D4BE-49B8-BA99-5A70E358828C}" presName="Accent2" presStyleCnt="0"/>
      <dgm:spPr/>
      <dgm:t>
        <a:bodyPr/>
        <a:lstStyle/>
        <a:p>
          <a:endParaRPr lang="en-US"/>
        </a:p>
      </dgm:t>
    </dgm:pt>
    <dgm:pt modelId="{C8103D3A-2339-4C26-8D86-301B39AE4EE0}" type="pres">
      <dgm:prSet presAssocID="{45042AD9-D4BE-49B8-BA99-5A70E358828C}" presName="Accent" presStyleLbl="node1" presStyleIdx="0" presStyleCnt="2"/>
      <dgm:spPr/>
      <dgm:t>
        <a:bodyPr/>
        <a:lstStyle/>
        <a:p>
          <a:endParaRPr lang="en-US"/>
        </a:p>
      </dgm:t>
    </dgm:pt>
    <dgm:pt modelId="{7708D618-AEF2-4068-AC26-F820A24465F3}" type="pres">
      <dgm:prSet presAssocID="{45042AD9-D4BE-49B8-BA99-5A70E358828C}" presName="ParentBackground2" presStyleCnt="0"/>
      <dgm:spPr/>
      <dgm:t>
        <a:bodyPr/>
        <a:lstStyle/>
        <a:p>
          <a:endParaRPr lang="en-US"/>
        </a:p>
      </dgm:t>
    </dgm:pt>
    <dgm:pt modelId="{77BF7BA9-6C02-4789-95BA-D690EF48FBE0}" type="pres">
      <dgm:prSet presAssocID="{45042AD9-D4BE-49B8-BA99-5A70E358828C}" presName="ParentBackground" presStyleLbl="fgAcc1" presStyleIdx="0" presStyleCnt="2"/>
      <dgm:spPr/>
      <dgm:t>
        <a:bodyPr/>
        <a:lstStyle/>
        <a:p>
          <a:endParaRPr lang="en-US"/>
        </a:p>
      </dgm:t>
    </dgm:pt>
    <dgm:pt modelId="{6D0006D7-F11A-4CBD-BFBC-112645C12C9A}" type="pres">
      <dgm:prSet presAssocID="{45042AD9-D4BE-49B8-BA99-5A70E358828C}" presName="Parent2" presStyleLbl="revTx" presStyleIdx="0" presStyleCnt="0">
        <dgm:presLayoutVars>
          <dgm:chMax val="1"/>
          <dgm:chPref val="1"/>
          <dgm:bulletEnabled val="1"/>
        </dgm:presLayoutVars>
      </dgm:prSet>
      <dgm:spPr/>
      <dgm:t>
        <a:bodyPr/>
        <a:lstStyle/>
        <a:p>
          <a:endParaRPr lang="en-US"/>
        </a:p>
      </dgm:t>
    </dgm:pt>
    <dgm:pt modelId="{FE71CF7E-74C1-4E2B-B772-E9C9E1112243}" type="pres">
      <dgm:prSet presAssocID="{6CD083E6-0F12-462F-BC94-C8E25ABEC0E3}" presName="Accent1" presStyleCnt="0"/>
      <dgm:spPr/>
      <dgm:t>
        <a:bodyPr/>
        <a:lstStyle/>
        <a:p>
          <a:endParaRPr lang="en-US"/>
        </a:p>
      </dgm:t>
    </dgm:pt>
    <dgm:pt modelId="{DB7B042E-823D-437F-B6AB-7031F80CCF99}" type="pres">
      <dgm:prSet presAssocID="{6CD083E6-0F12-462F-BC94-C8E25ABEC0E3}" presName="Accent" presStyleLbl="node1" presStyleIdx="1" presStyleCnt="2"/>
      <dgm:spPr/>
      <dgm:t>
        <a:bodyPr/>
        <a:lstStyle/>
        <a:p>
          <a:endParaRPr lang="en-US"/>
        </a:p>
      </dgm:t>
    </dgm:pt>
    <dgm:pt modelId="{9BAE9BF4-C3EB-4665-862A-A3EF9D936783}" type="pres">
      <dgm:prSet presAssocID="{6CD083E6-0F12-462F-BC94-C8E25ABEC0E3}" presName="ParentBackground1" presStyleCnt="0"/>
      <dgm:spPr/>
      <dgm:t>
        <a:bodyPr/>
        <a:lstStyle/>
        <a:p>
          <a:endParaRPr lang="en-US"/>
        </a:p>
      </dgm:t>
    </dgm:pt>
    <dgm:pt modelId="{05BBA915-C01C-4430-86B4-B18D0280B53F}" type="pres">
      <dgm:prSet presAssocID="{6CD083E6-0F12-462F-BC94-C8E25ABEC0E3}" presName="ParentBackground" presStyleLbl="fgAcc1" presStyleIdx="1" presStyleCnt="2"/>
      <dgm:spPr/>
      <dgm:t>
        <a:bodyPr/>
        <a:lstStyle/>
        <a:p>
          <a:endParaRPr lang="en-US"/>
        </a:p>
      </dgm:t>
    </dgm:pt>
    <dgm:pt modelId="{EC0C28C0-2F9E-460B-A0EB-646B93D5A26E}" type="pres">
      <dgm:prSet presAssocID="{6CD083E6-0F12-462F-BC94-C8E25ABEC0E3}" presName="Parent1" presStyleLbl="revTx" presStyleIdx="0" presStyleCnt="0">
        <dgm:presLayoutVars>
          <dgm:chMax val="1"/>
          <dgm:chPref val="1"/>
          <dgm:bulletEnabled val="1"/>
        </dgm:presLayoutVars>
      </dgm:prSet>
      <dgm:spPr/>
      <dgm:t>
        <a:bodyPr/>
        <a:lstStyle/>
        <a:p>
          <a:endParaRPr lang="en-US"/>
        </a:p>
      </dgm:t>
    </dgm:pt>
  </dgm:ptLst>
  <dgm:cxnLst>
    <dgm:cxn modelId="{FA9CDFE9-D39A-4EA6-8029-0FDE398B5BE4}" srcId="{FFF592C8-CF96-45C7-80E0-3A48FA5258B2}" destId="{45042AD9-D4BE-49B8-BA99-5A70E358828C}" srcOrd="1" destOrd="0" parTransId="{8EA6D08B-B505-447F-B5D3-6F34FB767B4A}" sibTransId="{A36A353D-0542-4306-ABF4-A034EEAE3C72}"/>
    <dgm:cxn modelId="{907CA5B3-7C8B-49B6-B4C0-F8634892EAC0}" type="presOf" srcId="{45042AD9-D4BE-49B8-BA99-5A70E358828C}" destId="{6D0006D7-F11A-4CBD-BFBC-112645C12C9A}" srcOrd="1" destOrd="0" presId="urn:microsoft.com/office/officeart/2011/layout/CircleProcess"/>
    <dgm:cxn modelId="{01A71A09-8463-4505-92EB-0A301A8C16CA}" type="presOf" srcId="{6CD083E6-0F12-462F-BC94-C8E25ABEC0E3}" destId="{05BBA915-C01C-4430-86B4-B18D0280B53F}" srcOrd="0" destOrd="0" presId="urn:microsoft.com/office/officeart/2011/layout/CircleProcess"/>
    <dgm:cxn modelId="{49163613-A245-44ED-AA51-7D7E1C93E697}" type="presOf" srcId="{45042AD9-D4BE-49B8-BA99-5A70E358828C}" destId="{77BF7BA9-6C02-4789-95BA-D690EF48FBE0}" srcOrd="0" destOrd="0" presId="urn:microsoft.com/office/officeart/2011/layout/CircleProcess"/>
    <dgm:cxn modelId="{B9963CA9-FF0F-4268-A18B-39306B47437A}" type="presOf" srcId="{FFF592C8-CF96-45C7-80E0-3A48FA5258B2}" destId="{F2749E6B-7EC2-4765-9B81-73A6B935B704}" srcOrd="0" destOrd="0" presId="urn:microsoft.com/office/officeart/2011/layout/CircleProcess"/>
    <dgm:cxn modelId="{C9FB2AD3-CA35-41B7-8658-C48D4716DC45}" type="presOf" srcId="{6CD083E6-0F12-462F-BC94-C8E25ABEC0E3}" destId="{EC0C28C0-2F9E-460B-A0EB-646B93D5A26E}" srcOrd="1" destOrd="0" presId="urn:microsoft.com/office/officeart/2011/layout/CircleProcess"/>
    <dgm:cxn modelId="{D702EECE-89A4-4DEE-A637-1C3D956802FE}" srcId="{FFF592C8-CF96-45C7-80E0-3A48FA5258B2}" destId="{6CD083E6-0F12-462F-BC94-C8E25ABEC0E3}" srcOrd="0" destOrd="0" parTransId="{E2CD2DAC-7A12-4278-9027-E9DB42949CD2}" sibTransId="{4D337ADE-D0F4-40A2-B480-D7A2F20B667B}"/>
    <dgm:cxn modelId="{C8DC3C99-B16A-4EFF-92B4-16DCE33CD42E}" type="presParOf" srcId="{F2749E6B-7EC2-4765-9B81-73A6B935B704}" destId="{E45E4CA5-D076-427D-95C5-7CE147F39939}" srcOrd="0" destOrd="0" presId="urn:microsoft.com/office/officeart/2011/layout/CircleProcess"/>
    <dgm:cxn modelId="{DB618D06-2E13-4047-A903-AB69873BD58F}" type="presParOf" srcId="{E45E4CA5-D076-427D-95C5-7CE147F39939}" destId="{C8103D3A-2339-4C26-8D86-301B39AE4EE0}" srcOrd="0" destOrd="0" presId="urn:microsoft.com/office/officeart/2011/layout/CircleProcess"/>
    <dgm:cxn modelId="{E8D9D9B4-3753-42BF-95EF-43086C34CB81}" type="presParOf" srcId="{F2749E6B-7EC2-4765-9B81-73A6B935B704}" destId="{7708D618-AEF2-4068-AC26-F820A24465F3}" srcOrd="1" destOrd="0" presId="urn:microsoft.com/office/officeart/2011/layout/CircleProcess"/>
    <dgm:cxn modelId="{63C2C4BE-2C7E-4168-9C9F-F58E72F7F36F}" type="presParOf" srcId="{7708D618-AEF2-4068-AC26-F820A24465F3}" destId="{77BF7BA9-6C02-4789-95BA-D690EF48FBE0}" srcOrd="0" destOrd="0" presId="urn:microsoft.com/office/officeart/2011/layout/CircleProcess"/>
    <dgm:cxn modelId="{B8BE566A-4C6C-4FB1-924A-65EC10FDD0E8}" type="presParOf" srcId="{F2749E6B-7EC2-4765-9B81-73A6B935B704}" destId="{6D0006D7-F11A-4CBD-BFBC-112645C12C9A}" srcOrd="2" destOrd="0" presId="urn:microsoft.com/office/officeart/2011/layout/CircleProcess"/>
    <dgm:cxn modelId="{CD47CCBF-135D-4F4E-9146-02E45F96C709}" type="presParOf" srcId="{F2749E6B-7EC2-4765-9B81-73A6B935B704}" destId="{FE71CF7E-74C1-4E2B-B772-E9C9E1112243}" srcOrd="3" destOrd="0" presId="urn:microsoft.com/office/officeart/2011/layout/CircleProcess"/>
    <dgm:cxn modelId="{2A7EA09D-CA5F-43F2-A2AB-C207306E3B11}" type="presParOf" srcId="{FE71CF7E-74C1-4E2B-B772-E9C9E1112243}" destId="{DB7B042E-823D-437F-B6AB-7031F80CCF99}" srcOrd="0" destOrd="0" presId="urn:microsoft.com/office/officeart/2011/layout/CircleProcess"/>
    <dgm:cxn modelId="{9B1F8D6C-4EF4-43CA-85E3-3AB3368C1C13}" type="presParOf" srcId="{F2749E6B-7EC2-4765-9B81-73A6B935B704}" destId="{9BAE9BF4-C3EB-4665-862A-A3EF9D936783}" srcOrd="4" destOrd="0" presId="urn:microsoft.com/office/officeart/2011/layout/CircleProcess"/>
    <dgm:cxn modelId="{A2A3C523-D83E-43E8-9A2B-1FBFD5D6E51F}" type="presParOf" srcId="{9BAE9BF4-C3EB-4665-862A-A3EF9D936783}" destId="{05BBA915-C01C-4430-86B4-B18D0280B53F}" srcOrd="0" destOrd="0" presId="urn:microsoft.com/office/officeart/2011/layout/CircleProcess"/>
    <dgm:cxn modelId="{3DA03609-C413-472A-A3F3-F7FDB2C116A6}" type="presParOf" srcId="{F2749E6B-7EC2-4765-9B81-73A6B935B704}" destId="{EC0C28C0-2F9E-460B-A0EB-646B93D5A26E}" srcOrd="5" destOrd="0" presId="urn:microsoft.com/office/officeart/2011/layout/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8BF74D4-78C6-4674-BEB5-776F1E725A71}" type="doc">
      <dgm:prSet loTypeId="urn:microsoft.com/office/officeart/2005/8/layout/hierarchy4" loCatId="hierarchy" qsTypeId="urn:microsoft.com/office/officeart/2005/8/quickstyle/simple1" qsCatId="simple" csTypeId="urn:microsoft.com/office/officeart/2005/8/colors/colorful5" csCatId="colorful" phldr="1"/>
      <dgm:spPr/>
      <dgm:t>
        <a:bodyPr/>
        <a:lstStyle/>
        <a:p>
          <a:endParaRPr lang="en-US"/>
        </a:p>
      </dgm:t>
    </dgm:pt>
    <dgm:pt modelId="{8885EEB5-3A04-47E5-92BC-5FFB21AB656B}">
      <dgm:prSet phldrT="[Text]" custT="1"/>
      <dgm:spPr/>
      <dgm:t>
        <a:bodyPr/>
        <a:lstStyle/>
        <a:p>
          <a:r>
            <a:rPr lang="en-US" sz="1600" dirty="0" smtClean="0"/>
            <a:t>‘SDG’s intentions for follow-up and review processes are specifically guided by objectives that evaluation function directly responds to (inter alia):</a:t>
          </a:r>
          <a:endParaRPr lang="en-US" sz="1600" dirty="0"/>
        </a:p>
      </dgm:t>
    </dgm:pt>
    <dgm:pt modelId="{CA2C0292-448E-42BA-8BD0-E3F782FE2FA3}" type="parTrans" cxnId="{33FACACD-1D3C-43BB-9194-E995EFFFECDC}">
      <dgm:prSet/>
      <dgm:spPr/>
      <dgm:t>
        <a:bodyPr/>
        <a:lstStyle/>
        <a:p>
          <a:endParaRPr lang="en-US"/>
        </a:p>
      </dgm:t>
    </dgm:pt>
    <dgm:pt modelId="{8F58AA5C-243B-4C7A-8EA3-F8A3DBC9A8F3}" type="sibTrans" cxnId="{33FACACD-1D3C-43BB-9194-E995EFFFECDC}">
      <dgm:prSet/>
      <dgm:spPr/>
      <dgm:t>
        <a:bodyPr/>
        <a:lstStyle/>
        <a:p>
          <a:endParaRPr lang="en-US"/>
        </a:p>
      </dgm:t>
    </dgm:pt>
    <dgm:pt modelId="{893A16A8-EBE0-46FF-9A9A-8910FFEEBDA2}">
      <dgm:prSet phldrT="[Text]"/>
      <dgm:spPr/>
      <dgm:t>
        <a:bodyPr/>
        <a:lstStyle/>
        <a:p>
          <a:r>
            <a:rPr lang="en-US" dirty="0" smtClean="0"/>
            <a:t>identify achievements, challenges, gaps and critical success factors</a:t>
          </a:r>
          <a:endParaRPr lang="en-US" dirty="0"/>
        </a:p>
      </dgm:t>
    </dgm:pt>
    <dgm:pt modelId="{647AFE1C-7636-4064-BDB3-0F0A53F239FB}" type="parTrans" cxnId="{4EB3D49A-5218-407B-B7B9-1982D29045F1}">
      <dgm:prSet/>
      <dgm:spPr/>
      <dgm:t>
        <a:bodyPr/>
        <a:lstStyle/>
        <a:p>
          <a:endParaRPr lang="en-US"/>
        </a:p>
      </dgm:t>
    </dgm:pt>
    <dgm:pt modelId="{AC026008-B71E-4791-96D3-F06321A3ADD0}" type="sibTrans" cxnId="{4EB3D49A-5218-407B-B7B9-1982D29045F1}">
      <dgm:prSet/>
      <dgm:spPr/>
      <dgm:t>
        <a:bodyPr/>
        <a:lstStyle/>
        <a:p>
          <a:endParaRPr lang="en-US"/>
        </a:p>
      </dgm:t>
    </dgm:pt>
    <dgm:pt modelId="{7870BDA2-EB36-4C19-B7DD-17F6FC7B2562}">
      <dgm:prSet phldrT="[Text]"/>
      <dgm:spPr/>
      <dgm:t>
        <a:bodyPr/>
        <a:lstStyle/>
        <a:p>
          <a:r>
            <a:rPr lang="en-US" dirty="0" smtClean="0"/>
            <a:t>support the identification of solutions and best practices and promote coordination and effectiveness of the international development system</a:t>
          </a:r>
          <a:endParaRPr lang="en-US" dirty="0"/>
        </a:p>
      </dgm:t>
    </dgm:pt>
    <dgm:pt modelId="{1EB1FB18-CF71-498A-806A-5080746E9A01}" type="parTrans" cxnId="{43A0E74D-847A-4FEA-A24D-261D21984FD0}">
      <dgm:prSet/>
      <dgm:spPr/>
      <dgm:t>
        <a:bodyPr/>
        <a:lstStyle/>
        <a:p>
          <a:endParaRPr lang="en-US"/>
        </a:p>
      </dgm:t>
    </dgm:pt>
    <dgm:pt modelId="{5C9631A2-7387-4D6F-81B9-91D331A7B65F}" type="sibTrans" cxnId="{43A0E74D-847A-4FEA-A24D-261D21984FD0}">
      <dgm:prSet/>
      <dgm:spPr/>
      <dgm:t>
        <a:bodyPr/>
        <a:lstStyle/>
        <a:p>
          <a:endParaRPr lang="en-US"/>
        </a:p>
      </dgm:t>
    </dgm:pt>
    <dgm:pt modelId="{2711A65D-AB66-4A14-9881-4C3DB76A9FD7}">
      <dgm:prSet phldrT="[Text]"/>
      <dgm:spPr/>
      <dgm:t>
        <a:bodyPr/>
        <a:lstStyle/>
        <a:p>
          <a:r>
            <a:rPr lang="en-US" dirty="0" smtClean="0"/>
            <a:t>be open, inclusive, participatory and transparent for all people</a:t>
          </a:r>
        </a:p>
        <a:p>
          <a:r>
            <a:rPr lang="en-US" dirty="0" smtClean="0"/>
            <a:t>build on existing platforms and processes</a:t>
          </a:r>
        </a:p>
      </dgm:t>
    </dgm:pt>
    <dgm:pt modelId="{57A9DA35-738B-4D0A-86AC-D61EE8882F52}" type="parTrans" cxnId="{BAEC1747-7E36-4C59-A139-BAD83F0D5F30}">
      <dgm:prSet/>
      <dgm:spPr/>
      <dgm:t>
        <a:bodyPr/>
        <a:lstStyle/>
        <a:p>
          <a:endParaRPr lang="en-US"/>
        </a:p>
      </dgm:t>
    </dgm:pt>
    <dgm:pt modelId="{DBA925FC-6444-4FBE-B76E-A0C9B76DF1C7}" type="sibTrans" cxnId="{BAEC1747-7E36-4C59-A139-BAD83F0D5F30}">
      <dgm:prSet/>
      <dgm:spPr/>
      <dgm:t>
        <a:bodyPr/>
        <a:lstStyle/>
        <a:p>
          <a:endParaRPr lang="en-US"/>
        </a:p>
      </dgm:t>
    </dgm:pt>
    <dgm:pt modelId="{3716E1F6-E1EC-4312-BE21-A1550D6F1DFE}">
      <dgm:prSet phldrT="[Text]"/>
      <dgm:spPr/>
      <dgm:t>
        <a:bodyPr/>
        <a:lstStyle/>
        <a:p>
          <a:r>
            <a:rPr lang="en-US" dirty="0" smtClean="0"/>
            <a:t>be rigorous and based on evidence, informed by country-led evaluations and data</a:t>
          </a:r>
        </a:p>
      </dgm:t>
    </dgm:pt>
    <dgm:pt modelId="{344CEC25-D66C-4CF6-9B00-E865CC71A735}" type="parTrans" cxnId="{E691590C-74EA-4C6A-98C2-DF4864ABAD84}">
      <dgm:prSet/>
      <dgm:spPr/>
      <dgm:t>
        <a:bodyPr/>
        <a:lstStyle/>
        <a:p>
          <a:endParaRPr lang="en-US"/>
        </a:p>
      </dgm:t>
    </dgm:pt>
    <dgm:pt modelId="{3E4CE171-3CD8-434B-B3C5-014E2858CE24}" type="sibTrans" cxnId="{E691590C-74EA-4C6A-98C2-DF4864ABAD84}">
      <dgm:prSet/>
      <dgm:spPr/>
      <dgm:t>
        <a:bodyPr/>
        <a:lstStyle/>
        <a:p>
          <a:endParaRPr lang="en-US"/>
        </a:p>
      </dgm:t>
    </dgm:pt>
    <dgm:pt modelId="{733E40CB-4949-4B64-8F2A-559E7B4E90B5}">
      <dgm:prSet phldrT="[Text]"/>
      <dgm:spPr/>
      <dgm:t>
        <a:bodyPr/>
        <a:lstStyle/>
        <a:p>
          <a:r>
            <a:rPr lang="en-US" smtClean="0"/>
            <a:t>require </a:t>
          </a:r>
          <a:r>
            <a:rPr lang="en-US" dirty="0" smtClean="0"/>
            <a:t>enhanced capacity-building support for developing countries, including the strengthening of national data systems and evaluation programs’</a:t>
          </a:r>
          <a:endParaRPr lang="en-US" dirty="0"/>
        </a:p>
      </dgm:t>
    </dgm:pt>
    <dgm:pt modelId="{2F162D1F-ABDF-4AAA-86AA-CFDEB0B72529}" type="parTrans" cxnId="{AE3AE79A-0A9D-4127-AF53-895B97C4CA1A}">
      <dgm:prSet/>
      <dgm:spPr/>
      <dgm:t>
        <a:bodyPr/>
        <a:lstStyle/>
        <a:p>
          <a:endParaRPr lang="en-US"/>
        </a:p>
      </dgm:t>
    </dgm:pt>
    <dgm:pt modelId="{695891EE-3153-484E-8FFF-A1AFD5C90606}" type="sibTrans" cxnId="{AE3AE79A-0A9D-4127-AF53-895B97C4CA1A}">
      <dgm:prSet/>
      <dgm:spPr/>
      <dgm:t>
        <a:bodyPr/>
        <a:lstStyle/>
        <a:p>
          <a:endParaRPr lang="en-US"/>
        </a:p>
      </dgm:t>
    </dgm:pt>
    <dgm:pt modelId="{78548361-D0F1-460D-AE64-F53F4FE31F2F}" type="pres">
      <dgm:prSet presAssocID="{D8BF74D4-78C6-4674-BEB5-776F1E725A71}" presName="Name0" presStyleCnt="0">
        <dgm:presLayoutVars>
          <dgm:chPref val="1"/>
          <dgm:dir/>
          <dgm:animOne val="branch"/>
          <dgm:animLvl val="lvl"/>
          <dgm:resizeHandles/>
        </dgm:presLayoutVars>
      </dgm:prSet>
      <dgm:spPr/>
      <dgm:t>
        <a:bodyPr/>
        <a:lstStyle/>
        <a:p>
          <a:endParaRPr lang="en-US"/>
        </a:p>
      </dgm:t>
    </dgm:pt>
    <dgm:pt modelId="{F979EEE4-11AE-45D5-8B2B-82C99CA51D04}" type="pres">
      <dgm:prSet presAssocID="{8885EEB5-3A04-47E5-92BC-5FFB21AB656B}" presName="vertOne" presStyleCnt="0"/>
      <dgm:spPr/>
    </dgm:pt>
    <dgm:pt modelId="{C118F375-B616-4968-9717-D910D6E8997C}" type="pres">
      <dgm:prSet presAssocID="{8885EEB5-3A04-47E5-92BC-5FFB21AB656B}" presName="txOne" presStyleLbl="node0" presStyleIdx="0" presStyleCnt="1">
        <dgm:presLayoutVars>
          <dgm:chPref val="3"/>
        </dgm:presLayoutVars>
      </dgm:prSet>
      <dgm:spPr/>
      <dgm:t>
        <a:bodyPr/>
        <a:lstStyle/>
        <a:p>
          <a:endParaRPr lang="en-US"/>
        </a:p>
      </dgm:t>
    </dgm:pt>
    <dgm:pt modelId="{21839EC4-BD69-4A86-9F77-05CD5AC80CF2}" type="pres">
      <dgm:prSet presAssocID="{8885EEB5-3A04-47E5-92BC-5FFB21AB656B}" presName="parTransOne" presStyleCnt="0"/>
      <dgm:spPr/>
    </dgm:pt>
    <dgm:pt modelId="{0859B4FC-E4A9-423F-A054-D6772C032740}" type="pres">
      <dgm:prSet presAssocID="{8885EEB5-3A04-47E5-92BC-5FFB21AB656B}" presName="horzOne" presStyleCnt="0"/>
      <dgm:spPr/>
    </dgm:pt>
    <dgm:pt modelId="{96E93731-ED68-49D5-82AB-F99002C6139F}" type="pres">
      <dgm:prSet presAssocID="{893A16A8-EBE0-46FF-9A9A-8910FFEEBDA2}" presName="vertTwo" presStyleCnt="0"/>
      <dgm:spPr/>
    </dgm:pt>
    <dgm:pt modelId="{0DD56F80-1E7E-46DE-A0C5-9B238DA8B3F3}" type="pres">
      <dgm:prSet presAssocID="{893A16A8-EBE0-46FF-9A9A-8910FFEEBDA2}" presName="txTwo" presStyleLbl="node2" presStyleIdx="0" presStyleCnt="5">
        <dgm:presLayoutVars>
          <dgm:chPref val="3"/>
        </dgm:presLayoutVars>
      </dgm:prSet>
      <dgm:spPr/>
      <dgm:t>
        <a:bodyPr/>
        <a:lstStyle/>
        <a:p>
          <a:endParaRPr lang="en-US"/>
        </a:p>
      </dgm:t>
    </dgm:pt>
    <dgm:pt modelId="{C662DAA0-E691-4731-82C3-DD2D780223AE}" type="pres">
      <dgm:prSet presAssocID="{893A16A8-EBE0-46FF-9A9A-8910FFEEBDA2}" presName="horzTwo" presStyleCnt="0"/>
      <dgm:spPr/>
    </dgm:pt>
    <dgm:pt modelId="{C3D2DD32-1BBF-4FA9-8A5C-0488C6500F79}" type="pres">
      <dgm:prSet presAssocID="{AC026008-B71E-4791-96D3-F06321A3ADD0}" presName="sibSpaceTwo" presStyleCnt="0"/>
      <dgm:spPr/>
    </dgm:pt>
    <dgm:pt modelId="{5D6B5F69-1A76-4BEE-B337-707D66E0CFA7}" type="pres">
      <dgm:prSet presAssocID="{7870BDA2-EB36-4C19-B7DD-17F6FC7B2562}" presName="vertTwo" presStyleCnt="0"/>
      <dgm:spPr/>
    </dgm:pt>
    <dgm:pt modelId="{DA953743-34EE-4E50-9329-D9D64791D8C7}" type="pres">
      <dgm:prSet presAssocID="{7870BDA2-EB36-4C19-B7DD-17F6FC7B2562}" presName="txTwo" presStyleLbl="node2" presStyleIdx="1" presStyleCnt="5">
        <dgm:presLayoutVars>
          <dgm:chPref val="3"/>
        </dgm:presLayoutVars>
      </dgm:prSet>
      <dgm:spPr/>
      <dgm:t>
        <a:bodyPr/>
        <a:lstStyle/>
        <a:p>
          <a:endParaRPr lang="en-US"/>
        </a:p>
      </dgm:t>
    </dgm:pt>
    <dgm:pt modelId="{8356C360-945B-4B7B-8C32-4D9E48461AA6}" type="pres">
      <dgm:prSet presAssocID="{7870BDA2-EB36-4C19-B7DD-17F6FC7B2562}" presName="horzTwo" presStyleCnt="0"/>
      <dgm:spPr/>
    </dgm:pt>
    <dgm:pt modelId="{FB3F6132-50AC-45E3-827C-5F883F009656}" type="pres">
      <dgm:prSet presAssocID="{5C9631A2-7387-4D6F-81B9-91D331A7B65F}" presName="sibSpaceTwo" presStyleCnt="0"/>
      <dgm:spPr/>
    </dgm:pt>
    <dgm:pt modelId="{BA42EDC8-CD54-48A4-BED3-04EE99BD2079}" type="pres">
      <dgm:prSet presAssocID="{2711A65D-AB66-4A14-9881-4C3DB76A9FD7}" presName="vertTwo" presStyleCnt="0"/>
      <dgm:spPr/>
    </dgm:pt>
    <dgm:pt modelId="{A68DFC66-7E6C-41D4-9A69-498A271B659E}" type="pres">
      <dgm:prSet presAssocID="{2711A65D-AB66-4A14-9881-4C3DB76A9FD7}" presName="txTwo" presStyleLbl="node2" presStyleIdx="2" presStyleCnt="5">
        <dgm:presLayoutVars>
          <dgm:chPref val="3"/>
        </dgm:presLayoutVars>
      </dgm:prSet>
      <dgm:spPr/>
      <dgm:t>
        <a:bodyPr/>
        <a:lstStyle/>
        <a:p>
          <a:endParaRPr lang="en-US"/>
        </a:p>
      </dgm:t>
    </dgm:pt>
    <dgm:pt modelId="{C17495A7-89A1-4879-8E95-01D27D7D1FE7}" type="pres">
      <dgm:prSet presAssocID="{2711A65D-AB66-4A14-9881-4C3DB76A9FD7}" presName="horzTwo" presStyleCnt="0"/>
      <dgm:spPr/>
    </dgm:pt>
    <dgm:pt modelId="{E2140650-902C-4288-9B82-87A9B8751870}" type="pres">
      <dgm:prSet presAssocID="{DBA925FC-6444-4FBE-B76E-A0C9B76DF1C7}" presName="sibSpaceTwo" presStyleCnt="0"/>
      <dgm:spPr/>
    </dgm:pt>
    <dgm:pt modelId="{B16B4B6F-8FA4-40FA-ADB1-6AE87C190C68}" type="pres">
      <dgm:prSet presAssocID="{3716E1F6-E1EC-4312-BE21-A1550D6F1DFE}" presName="vertTwo" presStyleCnt="0"/>
      <dgm:spPr/>
    </dgm:pt>
    <dgm:pt modelId="{8B0FE5D6-B275-474A-A54A-716CD028EE84}" type="pres">
      <dgm:prSet presAssocID="{3716E1F6-E1EC-4312-BE21-A1550D6F1DFE}" presName="txTwo" presStyleLbl="node2" presStyleIdx="3" presStyleCnt="5">
        <dgm:presLayoutVars>
          <dgm:chPref val="3"/>
        </dgm:presLayoutVars>
      </dgm:prSet>
      <dgm:spPr/>
      <dgm:t>
        <a:bodyPr/>
        <a:lstStyle/>
        <a:p>
          <a:endParaRPr lang="en-US"/>
        </a:p>
      </dgm:t>
    </dgm:pt>
    <dgm:pt modelId="{E3662B77-C501-4A0F-84C6-4CC7FFFA1372}" type="pres">
      <dgm:prSet presAssocID="{3716E1F6-E1EC-4312-BE21-A1550D6F1DFE}" presName="horzTwo" presStyleCnt="0"/>
      <dgm:spPr/>
    </dgm:pt>
    <dgm:pt modelId="{E9F7E0AB-D1D4-4157-A113-A699C7DDCFC7}" type="pres">
      <dgm:prSet presAssocID="{3E4CE171-3CD8-434B-B3C5-014E2858CE24}" presName="sibSpaceTwo" presStyleCnt="0"/>
      <dgm:spPr/>
    </dgm:pt>
    <dgm:pt modelId="{0A02FB9D-CE35-4F12-99FB-7D25F383D1F4}" type="pres">
      <dgm:prSet presAssocID="{733E40CB-4949-4B64-8F2A-559E7B4E90B5}" presName="vertTwo" presStyleCnt="0"/>
      <dgm:spPr/>
    </dgm:pt>
    <dgm:pt modelId="{1F729BBF-C866-4D3B-ABF5-4D7D1D858424}" type="pres">
      <dgm:prSet presAssocID="{733E40CB-4949-4B64-8F2A-559E7B4E90B5}" presName="txTwo" presStyleLbl="node2" presStyleIdx="4" presStyleCnt="5">
        <dgm:presLayoutVars>
          <dgm:chPref val="3"/>
        </dgm:presLayoutVars>
      </dgm:prSet>
      <dgm:spPr/>
      <dgm:t>
        <a:bodyPr/>
        <a:lstStyle/>
        <a:p>
          <a:endParaRPr lang="en-US"/>
        </a:p>
      </dgm:t>
    </dgm:pt>
    <dgm:pt modelId="{BE35D926-E7CA-4984-B634-7EC2DDA6BC42}" type="pres">
      <dgm:prSet presAssocID="{733E40CB-4949-4B64-8F2A-559E7B4E90B5}" presName="horzTwo" presStyleCnt="0"/>
      <dgm:spPr/>
    </dgm:pt>
  </dgm:ptLst>
  <dgm:cxnLst>
    <dgm:cxn modelId="{1028BC57-0AF5-437B-97E7-9D0055097146}" type="presOf" srcId="{733E40CB-4949-4B64-8F2A-559E7B4E90B5}" destId="{1F729BBF-C866-4D3B-ABF5-4D7D1D858424}" srcOrd="0" destOrd="0" presId="urn:microsoft.com/office/officeart/2005/8/layout/hierarchy4"/>
    <dgm:cxn modelId="{33FACACD-1D3C-43BB-9194-E995EFFFECDC}" srcId="{D8BF74D4-78C6-4674-BEB5-776F1E725A71}" destId="{8885EEB5-3A04-47E5-92BC-5FFB21AB656B}" srcOrd="0" destOrd="0" parTransId="{CA2C0292-448E-42BA-8BD0-E3F782FE2FA3}" sibTransId="{8F58AA5C-243B-4C7A-8EA3-F8A3DBC9A8F3}"/>
    <dgm:cxn modelId="{7ACA1A8D-BAE2-4B70-B2E9-1828FC3D9EB7}" type="presOf" srcId="{7870BDA2-EB36-4C19-B7DD-17F6FC7B2562}" destId="{DA953743-34EE-4E50-9329-D9D64791D8C7}" srcOrd="0" destOrd="0" presId="urn:microsoft.com/office/officeart/2005/8/layout/hierarchy4"/>
    <dgm:cxn modelId="{18743E25-AAE4-4D25-94E5-BD58C17EB1D1}" type="presOf" srcId="{2711A65D-AB66-4A14-9881-4C3DB76A9FD7}" destId="{A68DFC66-7E6C-41D4-9A69-498A271B659E}" srcOrd="0" destOrd="0" presId="urn:microsoft.com/office/officeart/2005/8/layout/hierarchy4"/>
    <dgm:cxn modelId="{C210AE59-8903-49C9-AB21-54B45F65B666}" type="presOf" srcId="{3716E1F6-E1EC-4312-BE21-A1550D6F1DFE}" destId="{8B0FE5D6-B275-474A-A54A-716CD028EE84}" srcOrd="0" destOrd="0" presId="urn:microsoft.com/office/officeart/2005/8/layout/hierarchy4"/>
    <dgm:cxn modelId="{43A0E74D-847A-4FEA-A24D-261D21984FD0}" srcId="{8885EEB5-3A04-47E5-92BC-5FFB21AB656B}" destId="{7870BDA2-EB36-4C19-B7DD-17F6FC7B2562}" srcOrd="1" destOrd="0" parTransId="{1EB1FB18-CF71-498A-806A-5080746E9A01}" sibTransId="{5C9631A2-7387-4D6F-81B9-91D331A7B65F}"/>
    <dgm:cxn modelId="{46C4F319-66CC-4940-B0B2-B35A123D643F}" type="presOf" srcId="{893A16A8-EBE0-46FF-9A9A-8910FFEEBDA2}" destId="{0DD56F80-1E7E-46DE-A0C5-9B238DA8B3F3}" srcOrd="0" destOrd="0" presId="urn:microsoft.com/office/officeart/2005/8/layout/hierarchy4"/>
    <dgm:cxn modelId="{E31CA67F-44FE-4D80-89BB-D66EDE24AE0B}" type="presOf" srcId="{D8BF74D4-78C6-4674-BEB5-776F1E725A71}" destId="{78548361-D0F1-460D-AE64-F53F4FE31F2F}" srcOrd="0" destOrd="0" presId="urn:microsoft.com/office/officeart/2005/8/layout/hierarchy4"/>
    <dgm:cxn modelId="{E691590C-74EA-4C6A-98C2-DF4864ABAD84}" srcId="{8885EEB5-3A04-47E5-92BC-5FFB21AB656B}" destId="{3716E1F6-E1EC-4312-BE21-A1550D6F1DFE}" srcOrd="3" destOrd="0" parTransId="{344CEC25-D66C-4CF6-9B00-E865CC71A735}" sibTransId="{3E4CE171-3CD8-434B-B3C5-014E2858CE24}"/>
    <dgm:cxn modelId="{AE3AE79A-0A9D-4127-AF53-895B97C4CA1A}" srcId="{8885EEB5-3A04-47E5-92BC-5FFB21AB656B}" destId="{733E40CB-4949-4B64-8F2A-559E7B4E90B5}" srcOrd="4" destOrd="0" parTransId="{2F162D1F-ABDF-4AAA-86AA-CFDEB0B72529}" sibTransId="{695891EE-3153-484E-8FFF-A1AFD5C90606}"/>
    <dgm:cxn modelId="{4EB3D49A-5218-407B-B7B9-1982D29045F1}" srcId="{8885EEB5-3A04-47E5-92BC-5FFB21AB656B}" destId="{893A16A8-EBE0-46FF-9A9A-8910FFEEBDA2}" srcOrd="0" destOrd="0" parTransId="{647AFE1C-7636-4064-BDB3-0F0A53F239FB}" sibTransId="{AC026008-B71E-4791-96D3-F06321A3ADD0}"/>
    <dgm:cxn modelId="{BAEC1747-7E36-4C59-A139-BAD83F0D5F30}" srcId="{8885EEB5-3A04-47E5-92BC-5FFB21AB656B}" destId="{2711A65D-AB66-4A14-9881-4C3DB76A9FD7}" srcOrd="2" destOrd="0" parTransId="{57A9DA35-738B-4D0A-86AC-D61EE8882F52}" sibTransId="{DBA925FC-6444-4FBE-B76E-A0C9B76DF1C7}"/>
    <dgm:cxn modelId="{154EBEC0-DFEF-4296-924D-C7EF81BB9524}" type="presOf" srcId="{8885EEB5-3A04-47E5-92BC-5FFB21AB656B}" destId="{C118F375-B616-4968-9717-D910D6E8997C}" srcOrd="0" destOrd="0" presId="urn:microsoft.com/office/officeart/2005/8/layout/hierarchy4"/>
    <dgm:cxn modelId="{5149DC2D-9F5B-4D87-A26E-0449CCC5172B}" type="presParOf" srcId="{78548361-D0F1-460D-AE64-F53F4FE31F2F}" destId="{F979EEE4-11AE-45D5-8B2B-82C99CA51D04}" srcOrd="0" destOrd="0" presId="urn:microsoft.com/office/officeart/2005/8/layout/hierarchy4"/>
    <dgm:cxn modelId="{59A74835-302B-45A9-8E48-4B2893F5AB06}" type="presParOf" srcId="{F979EEE4-11AE-45D5-8B2B-82C99CA51D04}" destId="{C118F375-B616-4968-9717-D910D6E8997C}" srcOrd="0" destOrd="0" presId="urn:microsoft.com/office/officeart/2005/8/layout/hierarchy4"/>
    <dgm:cxn modelId="{45D1CC6F-BEF9-433C-9231-5AE90C855C71}" type="presParOf" srcId="{F979EEE4-11AE-45D5-8B2B-82C99CA51D04}" destId="{21839EC4-BD69-4A86-9F77-05CD5AC80CF2}" srcOrd="1" destOrd="0" presId="urn:microsoft.com/office/officeart/2005/8/layout/hierarchy4"/>
    <dgm:cxn modelId="{F481A07A-2217-49B6-BB52-D02AF5E6A773}" type="presParOf" srcId="{F979EEE4-11AE-45D5-8B2B-82C99CA51D04}" destId="{0859B4FC-E4A9-423F-A054-D6772C032740}" srcOrd="2" destOrd="0" presId="urn:microsoft.com/office/officeart/2005/8/layout/hierarchy4"/>
    <dgm:cxn modelId="{BA19AF4D-0372-4544-AB1E-68D64D7EF54C}" type="presParOf" srcId="{0859B4FC-E4A9-423F-A054-D6772C032740}" destId="{96E93731-ED68-49D5-82AB-F99002C6139F}" srcOrd="0" destOrd="0" presId="urn:microsoft.com/office/officeart/2005/8/layout/hierarchy4"/>
    <dgm:cxn modelId="{AA8FE639-B0A3-45D3-96F7-7843E0B63E94}" type="presParOf" srcId="{96E93731-ED68-49D5-82AB-F99002C6139F}" destId="{0DD56F80-1E7E-46DE-A0C5-9B238DA8B3F3}" srcOrd="0" destOrd="0" presId="urn:microsoft.com/office/officeart/2005/8/layout/hierarchy4"/>
    <dgm:cxn modelId="{45A73D20-041E-4727-9177-6C40B161F150}" type="presParOf" srcId="{96E93731-ED68-49D5-82AB-F99002C6139F}" destId="{C662DAA0-E691-4731-82C3-DD2D780223AE}" srcOrd="1" destOrd="0" presId="urn:microsoft.com/office/officeart/2005/8/layout/hierarchy4"/>
    <dgm:cxn modelId="{3D1FD77C-9F94-4033-9E66-3606FAF39EAE}" type="presParOf" srcId="{0859B4FC-E4A9-423F-A054-D6772C032740}" destId="{C3D2DD32-1BBF-4FA9-8A5C-0488C6500F79}" srcOrd="1" destOrd="0" presId="urn:microsoft.com/office/officeart/2005/8/layout/hierarchy4"/>
    <dgm:cxn modelId="{B7AB1BCE-4A9D-4AFA-A68D-7B5E4A5D21AF}" type="presParOf" srcId="{0859B4FC-E4A9-423F-A054-D6772C032740}" destId="{5D6B5F69-1A76-4BEE-B337-707D66E0CFA7}" srcOrd="2" destOrd="0" presId="urn:microsoft.com/office/officeart/2005/8/layout/hierarchy4"/>
    <dgm:cxn modelId="{ADE07805-7BC9-415B-9A33-32113C025670}" type="presParOf" srcId="{5D6B5F69-1A76-4BEE-B337-707D66E0CFA7}" destId="{DA953743-34EE-4E50-9329-D9D64791D8C7}" srcOrd="0" destOrd="0" presId="urn:microsoft.com/office/officeart/2005/8/layout/hierarchy4"/>
    <dgm:cxn modelId="{8057C3E9-A354-4BED-85BE-659A5ECC1424}" type="presParOf" srcId="{5D6B5F69-1A76-4BEE-B337-707D66E0CFA7}" destId="{8356C360-945B-4B7B-8C32-4D9E48461AA6}" srcOrd="1" destOrd="0" presId="urn:microsoft.com/office/officeart/2005/8/layout/hierarchy4"/>
    <dgm:cxn modelId="{AF62EAFD-BCE0-4AEB-B30F-C42B246EC705}" type="presParOf" srcId="{0859B4FC-E4A9-423F-A054-D6772C032740}" destId="{FB3F6132-50AC-45E3-827C-5F883F009656}" srcOrd="3" destOrd="0" presId="urn:microsoft.com/office/officeart/2005/8/layout/hierarchy4"/>
    <dgm:cxn modelId="{88AA629E-2E6B-455F-9E75-61CF1D623796}" type="presParOf" srcId="{0859B4FC-E4A9-423F-A054-D6772C032740}" destId="{BA42EDC8-CD54-48A4-BED3-04EE99BD2079}" srcOrd="4" destOrd="0" presId="urn:microsoft.com/office/officeart/2005/8/layout/hierarchy4"/>
    <dgm:cxn modelId="{D82D5392-0D12-4D53-8A4D-C87E03BF87F4}" type="presParOf" srcId="{BA42EDC8-CD54-48A4-BED3-04EE99BD2079}" destId="{A68DFC66-7E6C-41D4-9A69-498A271B659E}" srcOrd="0" destOrd="0" presId="urn:microsoft.com/office/officeart/2005/8/layout/hierarchy4"/>
    <dgm:cxn modelId="{01AF654B-FE77-4C11-8CC7-912538E2A3B6}" type="presParOf" srcId="{BA42EDC8-CD54-48A4-BED3-04EE99BD2079}" destId="{C17495A7-89A1-4879-8E95-01D27D7D1FE7}" srcOrd="1" destOrd="0" presId="urn:microsoft.com/office/officeart/2005/8/layout/hierarchy4"/>
    <dgm:cxn modelId="{A68F2227-6748-4EF1-B604-190C239E598D}" type="presParOf" srcId="{0859B4FC-E4A9-423F-A054-D6772C032740}" destId="{E2140650-902C-4288-9B82-87A9B8751870}" srcOrd="5" destOrd="0" presId="urn:microsoft.com/office/officeart/2005/8/layout/hierarchy4"/>
    <dgm:cxn modelId="{000F2CC3-4F24-4358-9A7C-95E82FBBF135}" type="presParOf" srcId="{0859B4FC-E4A9-423F-A054-D6772C032740}" destId="{B16B4B6F-8FA4-40FA-ADB1-6AE87C190C68}" srcOrd="6" destOrd="0" presId="urn:microsoft.com/office/officeart/2005/8/layout/hierarchy4"/>
    <dgm:cxn modelId="{7C3B0CC6-A61C-4440-8AD4-36A9AFEAECB8}" type="presParOf" srcId="{B16B4B6F-8FA4-40FA-ADB1-6AE87C190C68}" destId="{8B0FE5D6-B275-474A-A54A-716CD028EE84}" srcOrd="0" destOrd="0" presId="urn:microsoft.com/office/officeart/2005/8/layout/hierarchy4"/>
    <dgm:cxn modelId="{DFDA617E-F14D-4805-85BE-1F19296BED1D}" type="presParOf" srcId="{B16B4B6F-8FA4-40FA-ADB1-6AE87C190C68}" destId="{E3662B77-C501-4A0F-84C6-4CC7FFFA1372}" srcOrd="1" destOrd="0" presId="urn:microsoft.com/office/officeart/2005/8/layout/hierarchy4"/>
    <dgm:cxn modelId="{3CBD4821-6C7B-4F60-8ACC-EE4723E0E0EE}" type="presParOf" srcId="{0859B4FC-E4A9-423F-A054-D6772C032740}" destId="{E9F7E0AB-D1D4-4157-A113-A699C7DDCFC7}" srcOrd="7" destOrd="0" presId="urn:microsoft.com/office/officeart/2005/8/layout/hierarchy4"/>
    <dgm:cxn modelId="{BA7F6785-6653-479E-AC9F-720CBF871457}" type="presParOf" srcId="{0859B4FC-E4A9-423F-A054-D6772C032740}" destId="{0A02FB9D-CE35-4F12-99FB-7D25F383D1F4}" srcOrd="8" destOrd="0" presId="urn:microsoft.com/office/officeart/2005/8/layout/hierarchy4"/>
    <dgm:cxn modelId="{A42715FB-7237-4FAC-9C39-C2F975A26CC7}" type="presParOf" srcId="{0A02FB9D-CE35-4F12-99FB-7D25F383D1F4}" destId="{1F729BBF-C866-4D3B-ABF5-4D7D1D858424}" srcOrd="0" destOrd="0" presId="urn:microsoft.com/office/officeart/2005/8/layout/hierarchy4"/>
    <dgm:cxn modelId="{3CAFE8EF-3C3F-4C44-946E-EE12DBC036C7}" type="presParOf" srcId="{0A02FB9D-CE35-4F12-99FB-7D25F383D1F4}" destId="{BE35D926-E7CA-4984-B634-7EC2DDA6BC42}" srcOrd="1" destOrd="0" presId="urn:microsoft.com/office/officeart/2005/8/layout/hierarchy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8BF74D4-78C6-4674-BEB5-776F1E725A71}" type="doc">
      <dgm:prSet loTypeId="urn:microsoft.com/office/officeart/2005/8/layout/hierarchy4" loCatId="hierarchy" qsTypeId="urn:microsoft.com/office/officeart/2005/8/quickstyle/simple1" qsCatId="simple" csTypeId="urn:microsoft.com/office/officeart/2005/8/colors/colorful4" csCatId="colorful" phldr="1"/>
      <dgm:spPr/>
      <dgm:t>
        <a:bodyPr/>
        <a:lstStyle/>
        <a:p>
          <a:endParaRPr lang="en-US"/>
        </a:p>
      </dgm:t>
    </dgm:pt>
    <dgm:pt modelId="{8885EEB5-3A04-47E5-92BC-5FFB21AB656B}">
      <dgm:prSet phldrT="[Text]" custT="1"/>
      <dgm:spPr/>
      <dgm:t>
        <a:bodyPr/>
        <a:lstStyle/>
        <a:p>
          <a:r>
            <a:rPr lang="en-US" sz="1600" dirty="0" smtClean="0"/>
            <a:t>‘In moving forward in support of national evaluation capacity, the declaration recognizes the following types of efforts and initiatives as among options that warrant consideration:</a:t>
          </a:r>
          <a:endParaRPr lang="en-US" sz="1600" dirty="0"/>
        </a:p>
      </dgm:t>
    </dgm:pt>
    <dgm:pt modelId="{CA2C0292-448E-42BA-8BD0-E3F782FE2FA3}" type="parTrans" cxnId="{33FACACD-1D3C-43BB-9194-E995EFFFECDC}">
      <dgm:prSet/>
      <dgm:spPr/>
      <dgm:t>
        <a:bodyPr/>
        <a:lstStyle/>
        <a:p>
          <a:endParaRPr lang="en-US"/>
        </a:p>
      </dgm:t>
    </dgm:pt>
    <dgm:pt modelId="{8F58AA5C-243B-4C7A-8EA3-F8A3DBC9A8F3}" type="sibTrans" cxnId="{33FACACD-1D3C-43BB-9194-E995EFFFECDC}">
      <dgm:prSet/>
      <dgm:spPr/>
      <dgm:t>
        <a:bodyPr/>
        <a:lstStyle/>
        <a:p>
          <a:endParaRPr lang="en-US"/>
        </a:p>
      </dgm:t>
    </dgm:pt>
    <dgm:pt modelId="{733E40CB-4949-4B64-8F2A-559E7B4E90B5}">
      <dgm:prSet phldrT="[Text]"/>
      <dgm:spPr/>
      <dgm:t>
        <a:bodyPr/>
        <a:lstStyle/>
        <a:p>
          <a:r>
            <a:rPr lang="en-US" dirty="0" smtClean="0"/>
            <a:t>Conduct of country-level ‘SDG evaluation needs’ reviews and diagnostic studies</a:t>
          </a:r>
          <a:endParaRPr lang="en-US" dirty="0"/>
        </a:p>
      </dgm:t>
    </dgm:pt>
    <dgm:pt modelId="{2F162D1F-ABDF-4AAA-86AA-CFDEB0B72529}" type="parTrans" cxnId="{AE3AE79A-0A9D-4127-AF53-895B97C4CA1A}">
      <dgm:prSet/>
      <dgm:spPr/>
      <dgm:t>
        <a:bodyPr/>
        <a:lstStyle/>
        <a:p>
          <a:endParaRPr lang="en-US"/>
        </a:p>
      </dgm:t>
    </dgm:pt>
    <dgm:pt modelId="{695891EE-3153-484E-8FFF-A1AFD5C90606}" type="sibTrans" cxnId="{AE3AE79A-0A9D-4127-AF53-895B97C4CA1A}">
      <dgm:prSet/>
      <dgm:spPr/>
      <dgm:t>
        <a:bodyPr/>
        <a:lstStyle/>
        <a:p>
          <a:endParaRPr lang="en-US"/>
        </a:p>
      </dgm:t>
    </dgm:pt>
    <dgm:pt modelId="{56C2F0C6-9AC0-4205-ABED-BFC2D97947F6}">
      <dgm:prSet phldrT="[Text]"/>
      <dgm:spPr/>
      <dgm:t>
        <a:bodyPr/>
        <a:lstStyle/>
        <a:p>
          <a:r>
            <a:rPr lang="en-US" dirty="0" smtClean="0"/>
            <a:t>Evaluability assessments pertaining to individual country or sector SDG goals and targets</a:t>
          </a:r>
          <a:endParaRPr lang="en-US" dirty="0"/>
        </a:p>
      </dgm:t>
    </dgm:pt>
    <dgm:pt modelId="{AF3ECA10-2AF9-422E-BE76-DFA5C6BAEB4B}" type="parTrans" cxnId="{66180815-FE5B-4ED3-9B00-843941EC9143}">
      <dgm:prSet/>
      <dgm:spPr/>
      <dgm:t>
        <a:bodyPr/>
        <a:lstStyle/>
        <a:p>
          <a:endParaRPr lang="en-US"/>
        </a:p>
      </dgm:t>
    </dgm:pt>
    <dgm:pt modelId="{B6C670F7-E674-47EE-A0CD-8F806FCC035E}" type="sibTrans" cxnId="{66180815-FE5B-4ED3-9B00-843941EC9143}">
      <dgm:prSet/>
      <dgm:spPr/>
      <dgm:t>
        <a:bodyPr/>
        <a:lstStyle/>
        <a:p>
          <a:endParaRPr lang="en-US"/>
        </a:p>
      </dgm:t>
    </dgm:pt>
    <dgm:pt modelId="{12569F20-4A38-4631-89C9-960CD7C545DC}">
      <dgm:prSet phldrT="[Text]"/>
      <dgm:spPr/>
      <dgm:t>
        <a:bodyPr/>
        <a:lstStyle/>
        <a:p>
          <a:r>
            <a:rPr lang="en-US" dirty="0" smtClean="0"/>
            <a:t>Fostering of evaluation as component of national governance and public sector  management reform</a:t>
          </a:r>
          <a:endParaRPr lang="en-US" dirty="0"/>
        </a:p>
      </dgm:t>
    </dgm:pt>
    <dgm:pt modelId="{929BAB79-742D-4CB5-91A2-84D7A05000A8}" type="parTrans" cxnId="{E04F9045-1208-469B-8792-1D62125E8746}">
      <dgm:prSet/>
      <dgm:spPr/>
      <dgm:t>
        <a:bodyPr/>
        <a:lstStyle/>
        <a:p>
          <a:endParaRPr lang="en-US"/>
        </a:p>
      </dgm:t>
    </dgm:pt>
    <dgm:pt modelId="{78AA1AD5-FA74-403B-A8B2-8553021172C0}" type="sibTrans" cxnId="{E04F9045-1208-469B-8792-1D62125E8746}">
      <dgm:prSet/>
      <dgm:spPr/>
      <dgm:t>
        <a:bodyPr/>
        <a:lstStyle/>
        <a:p>
          <a:endParaRPr lang="en-US"/>
        </a:p>
      </dgm:t>
    </dgm:pt>
    <dgm:pt modelId="{D86C19A9-94F8-4075-BE08-24C4A358D071}">
      <dgm:prSet phldrT="[Text]"/>
      <dgm:spPr/>
      <dgm:t>
        <a:bodyPr/>
        <a:lstStyle/>
        <a:p>
          <a:r>
            <a:rPr lang="en-US" smtClean="0"/>
            <a:t>Establishing national evaluation legal frameworks - legislation and policies</a:t>
          </a:r>
          <a:endParaRPr lang="en-US" dirty="0"/>
        </a:p>
      </dgm:t>
    </dgm:pt>
    <dgm:pt modelId="{BEF66EB7-CBC8-4E25-B837-E73BCB07BBDF}" type="parTrans" cxnId="{1618EA77-6F93-4516-A6B0-1D6710317F7C}">
      <dgm:prSet/>
      <dgm:spPr/>
      <dgm:t>
        <a:bodyPr/>
        <a:lstStyle/>
        <a:p>
          <a:endParaRPr lang="en-US"/>
        </a:p>
      </dgm:t>
    </dgm:pt>
    <dgm:pt modelId="{8FBA57AF-8EAB-42AD-ABF2-C296C5B8ED84}" type="sibTrans" cxnId="{1618EA77-6F93-4516-A6B0-1D6710317F7C}">
      <dgm:prSet/>
      <dgm:spPr/>
      <dgm:t>
        <a:bodyPr/>
        <a:lstStyle/>
        <a:p>
          <a:endParaRPr lang="en-US"/>
        </a:p>
      </dgm:t>
    </dgm:pt>
    <dgm:pt modelId="{89FDFE8B-F75F-4CAC-8943-438761F62F63}">
      <dgm:prSet phldrT="[Text]"/>
      <dgm:spPr/>
      <dgm:t>
        <a:bodyPr/>
        <a:lstStyle/>
        <a:p>
          <a:r>
            <a:rPr lang="en-US" dirty="0" smtClean="0"/>
            <a:t>Developing clear national and local sub-national level mechanism for independent evaluation of progress against the SDGs</a:t>
          </a:r>
          <a:endParaRPr lang="en-US" dirty="0"/>
        </a:p>
      </dgm:t>
    </dgm:pt>
    <dgm:pt modelId="{2033F227-30CD-4B09-AE98-E776623E7EA7}" type="parTrans" cxnId="{52220713-68D1-4674-8DF7-FED7E8914D59}">
      <dgm:prSet/>
      <dgm:spPr/>
      <dgm:t>
        <a:bodyPr/>
        <a:lstStyle/>
        <a:p>
          <a:endParaRPr lang="en-US"/>
        </a:p>
      </dgm:t>
    </dgm:pt>
    <dgm:pt modelId="{7FC336D8-149A-4D6F-A270-1D13AEDF9066}" type="sibTrans" cxnId="{52220713-68D1-4674-8DF7-FED7E8914D59}">
      <dgm:prSet/>
      <dgm:spPr/>
      <dgm:t>
        <a:bodyPr/>
        <a:lstStyle/>
        <a:p>
          <a:endParaRPr lang="en-US"/>
        </a:p>
      </dgm:t>
    </dgm:pt>
    <dgm:pt modelId="{78548361-D0F1-460D-AE64-F53F4FE31F2F}" type="pres">
      <dgm:prSet presAssocID="{D8BF74D4-78C6-4674-BEB5-776F1E725A71}" presName="Name0" presStyleCnt="0">
        <dgm:presLayoutVars>
          <dgm:chPref val="1"/>
          <dgm:dir/>
          <dgm:animOne val="branch"/>
          <dgm:animLvl val="lvl"/>
          <dgm:resizeHandles/>
        </dgm:presLayoutVars>
      </dgm:prSet>
      <dgm:spPr/>
      <dgm:t>
        <a:bodyPr/>
        <a:lstStyle/>
        <a:p>
          <a:endParaRPr lang="en-US"/>
        </a:p>
      </dgm:t>
    </dgm:pt>
    <dgm:pt modelId="{F979EEE4-11AE-45D5-8B2B-82C99CA51D04}" type="pres">
      <dgm:prSet presAssocID="{8885EEB5-3A04-47E5-92BC-5FFB21AB656B}" presName="vertOne" presStyleCnt="0"/>
      <dgm:spPr/>
    </dgm:pt>
    <dgm:pt modelId="{C118F375-B616-4968-9717-D910D6E8997C}" type="pres">
      <dgm:prSet presAssocID="{8885EEB5-3A04-47E5-92BC-5FFB21AB656B}" presName="txOne" presStyleLbl="node0" presStyleIdx="0" presStyleCnt="1" custLinFactNeighborX="-32" custLinFactNeighborY="-840">
        <dgm:presLayoutVars>
          <dgm:chPref val="3"/>
        </dgm:presLayoutVars>
      </dgm:prSet>
      <dgm:spPr/>
      <dgm:t>
        <a:bodyPr/>
        <a:lstStyle/>
        <a:p>
          <a:endParaRPr lang="en-US"/>
        </a:p>
      </dgm:t>
    </dgm:pt>
    <dgm:pt modelId="{21839EC4-BD69-4A86-9F77-05CD5AC80CF2}" type="pres">
      <dgm:prSet presAssocID="{8885EEB5-3A04-47E5-92BC-5FFB21AB656B}" presName="parTransOne" presStyleCnt="0"/>
      <dgm:spPr/>
    </dgm:pt>
    <dgm:pt modelId="{0859B4FC-E4A9-423F-A054-D6772C032740}" type="pres">
      <dgm:prSet presAssocID="{8885EEB5-3A04-47E5-92BC-5FFB21AB656B}" presName="horzOne" presStyleCnt="0"/>
      <dgm:spPr/>
    </dgm:pt>
    <dgm:pt modelId="{0A02FB9D-CE35-4F12-99FB-7D25F383D1F4}" type="pres">
      <dgm:prSet presAssocID="{733E40CB-4949-4B64-8F2A-559E7B4E90B5}" presName="vertTwo" presStyleCnt="0"/>
      <dgm:spPr/>
    </dgm:pt>
    <dgm:pt modelId="{1F729BBF-C866-4D3B-ABF5-4D7D1D858424}" type="pres">
      <dgm:prSet presAssocID="{733E40CB-4949-4B64-8F2A-559E7B4E90B5}" presName="txTwo" presStyleLbl="node2" presStyleIdx="0" presStyleCnt="5">
        <dgm:presLayoutVars>
          <dgm:chPref val="3"/>
        </dgm:presLayoutVars>
      </dgm:prSet>
      <dgm:spPr/>
      <dgm:t>
        <a:bodyPr/>
        <a:lstStyle/>
        <a:p>
          <a:endParaRPr lang="en-US"/>
        </a:p>
      </dgm:t>
    </dgm:pt>
    <dgm:pt modelId="{BE35D926-E7CA-4984-B634-7EC2DDA6BC42}" type="pres">
      <dgm:prSet presAssocID="{733E40CB-4949-4B64-8F2A-559E7B4E90B5}" presName="horzTwo" presStyleCnt="0"/>
      <dgm:spPr/>
    </dgm:pt>
    <dgm:pt modelId="{D2B7EEFB-69F4-431D-AA8D-BE600E871BC2}" type="pres">
      <dgm:prSet presAssocID="{695891EE-3153-484E-8FFF-A1AFD5C90606}" presName="sibSpaceTwo" presStyleCnt="0"/>
      <dgm:spPr/>
    </dgm:pt>
    <dgm:pt modelId="{8C9F653F-821F-4FA9-8349-3068B11452DE}" type="pres">
      <dgm:prSet presAssocID="{56C2F0C6-9AC0-4205-ABED-BFC2D97947F6}" presName="vertTwo" presStyleCnt="0"/>
      <dgm:spPr/>
    </dgm:pt>
    <dgm:pt modelId="{EB9F39F9-BFB7-430D-AC20-0450A43F2F17}" type="pres">
      <dgm:prSet presAssocID="{56C2F0C6-9AC0-4205-ABED-BFC2D97947F6}" presName="txTwo" presStyleLbl="node2" presStyleIdx="1" presStyleCnt="5">
        <dgm:presLayoutVars>
          <dgm:chPref val="3"/>
        </dgm:presLayoutVars>
      </dgm:prSet>
      <dgm:spPr/>
      <dgm:t>
        <a:bodyPr/>
        <a:lstStyle/>
        <a:p>
          <a:endParaRPr lang="en-US"/>
        </a:p>
      </dgm:t>
    </dgm:pt>
    <dgm:pt modelId="{0A01E706-80E1-48B9-A8D4-8DC2B890BB8A}" type="pres">
      <dgm:prSet presAssocID="{56C2F0C6-9AC0-4205-ABED-BFC2D97947F6}" presName="horzTwo" presStyleCnt="0"/>
      <dgm:spPr/>
    </dgm:pt>
    <dgm:pt modelId="{530C782A-D235-4141-BCD1-07504182EDD7}" type="pres">
      <dgm:prSet presAssocID="{B6C670F7-E674-47EE-A0CD-8F806FCC035E}" presName="sibSpaceTwo" presStyleCnt="0"/>
      <dgm:spPr/>
    </dgm:pt>
    <dgm:pt modelId="{CC2601D7-C481-46E4-B83F-2DE109BC99E1}" type="pres">
      <dgm:prSet presAssocID="{12569F20-4A38-4631-89C9-960CD7C545DC}" presName="vertTwo" presStyleCnt="0"/>
      <dgm:spPr/>
    </dgm:pt>
    <dgm:pt modelId="{A9FBB1AB-874D-40D7-9623-8928761CAFD1}" type="pres">
      <dgm:prSet presAssocID="{12569F20-4A38-4631-89C9-960CD7C545DC}" presName="txTwo" presStyleLbl="node2" presStyleIdx="2" presStyleCnt="5">
        <dgm:presLayoutVars>
          <dgm:chPref val="3"/>
        </dgm:presLayoutVars>
      </dgm:prSet>
      <dgm:spPr/>
      <dgm:t>
        <a:bodyPr/>
        <a:lstStyle/>
        <a:p>
          <a:endParaRPr lang="en-US"/>
        </a:p>
      </dgm:t>
    </dgm:pt>
    <dgm:pt modelId="{906740BC-8C49-49C0-9ED6-2E4ADD613F8F}" type="pres">
      <dgm:prSet presAssocID="{12569F20-4A38-4631-89C9-960CD7C545DC}" presName="horzTwo" presStyleCnt="0"/>
      <dgm:spPr/>
    </dgm:pt>
    <dgm:pt modelId="{A06AD5BD-A155-4DC7-989E-EF96DE1B42CE}" type="pres">
      <dgm:prSet presAssocID="{78AA1AD5-FA74-403B-A8B2-8553021172C0}" presName="sibSpaceTwo" presStyleCnt="0"/>
      <dgm:spPr/>
    </dgm:pt>
    <dgm:pt modelId="{67B3A2F0-58CF-4AFC-AC11-13724340AAEE}" type="pres">
      <dgm:prSet presAssocID="{D86C19A9-94F8-4075-BE08-24C4A358D071}" presName="vertTwo" presStyleCnt="0"/>
      <dgm:spPr/>
    </dgm:pt>
    <dgm:pt modelId="{CC474CA4-BBD9-4400-A13C-F6C461A2EC81}" type="pres">
      <dgm:prSet presAssocID="{D86C19A9-94F8-4075-BE08-24C4A358D071}" presName="txTwo" presStyleLbl="node2" presStyleIdx="3" presStyleCnt="5">
        <dgm:presLayoutVars>
          <dgm:chPref val="3"/>
        </dgm:presLayoutVars>
      </dgm:prSet>
      <dgm:spPr/>
      <dgm:t>
        <a:bodyPr/>
        <a:lstStyle/>
        <a:p>
          <a:endParaRPr lang="en-US"/>
        </a:p>
      </dgm:t>
    </dgm:pt>
    <dgm:pt modelId="{9FBF9E7C-6492-44F1-9BF0-DE13F04F3FB6}" type="pres">
      <dgm:prSet presAssocID="{D86C19A9-94F8-4075-BE08-24C4A358D071}" presName="horzTwo" presStyleCnt="0"/>
      <dgm:spPr/>
    </dgm:pt>
    <dgm:pt modelId="{D13F2ED6-DB01-4F80-A7F9-4EEC32D0A525}" type="pres">
      <dgm:prSet presAssocID="{8FBA57AF-8EAB-42AD-ABF2-C296C5B8ED84}" presName="sibSpaceTwo" presStyleCnt="0"/>
      <dgm:spPr/>
    </dgm:pt>
    <dgm:pt modelId="{93284C85-3781-43DD-BAE8-734BADD8A2ED}" type="pres">
      <dgm:prSet presAssocID="{89FDFE8B-F75F-4CAC-8943-438761F62F63}" presName="vertTwo" presStyleCnt="0"/>
      <dgm:spPr/>
    </dgm:pt>
    <dgm:pt modelId="{DA7BB6A6-FDBA-4F2C-8744-1BF016DE7EC5}" type="pres">
      <dgm:prSet presAssocID="{89FDFE8B-F75F-4CAC-8943-438761F62F63}" presName="txTwo" presStyleLbl="node2" presStyleIdx="4" presStyleCnt="5">
        <dgm:presLayoutVars>
          <dgm:chPref val="3"/>
        </dgm:presLayoutVars>
      </dgm:prSet>
      <dgm:spPr/>
      <dgm:t>
        <a:bodyPr/>
        <a:lstStyle/>
        <a:p>
          <a:endParaRPr lang="en-US"/>
        </a:p>
      </dgm:t>
    </dgm:pt>
    <dgm:pt modelId="{7D721EA2-B205-4415-9B86-9CD5D67CC9DD}" type="pres">
      <dgm:prSet presAssocID="{89FDFE8B-F75F-4CAC-8943-438761F62F63}" presName="horzTwo" presStyleCnt="0"/>
      <dgm:spPr/>
    </dgm:pt>
  </dgm:ptLst>
  <dgm:cxnLst>
    <dgm:cxn modelId="{52220713-68D1-4674-8DF7-FED7E8914D59}" srcId="{8885EEB5-3A04-47E5-92BC-5FFB21AB656B}" destId="{89FDFE8B-F75F-4CAC-8943-438761F62F63}" srcOrd="4" destOrd="0" parTransId="{2033F227-30CD-4B09-AE98-E776623E7EA7}" sibTransId="{7FC336D8-149A-4D6F-A270-1D13AEDF9066}"/>
    <dgm:cxn modelId="{1618EA77-6F93-4516-A6B0-1D6710317F7C}" srcId="{8885EEB5-3A04-47E5-92BC-5FFB21AB656B}" destId="{D86C19A9-94F8-4075-BE08-24C4A358D071}" srcOrd="3" destOrd="0" parTransId="{BEF66EB7-CBC8-4E25-B837-E73BCB07BBDF}" sibTransId="{8FBA57AF-8EAB-42AD-ABF2-C296C5B8ED84}"/>
    <dgm:cxn modelId="{33FACACD-1D3C-43BB-9194-E995EFFFECDC}" srcId="{D8BF74D4-78C6-4674-BEB5-776F1E725A71}" destId="{8885EEB5-3A04-47E5-92BC-5FFB21AB656B}" srcOrd="0" destOrd="0" parTransId="{CA2C0292-448E-42BA-8BD0-E3F782FE2FA3}" sibTransId="{8F58AA5C-243B-4C7A-8EA3-F8A3DBC9A8F3}"/>
    <dgm:cxn modelId="{2CEBDDF9-AD98-491D-9A00-DBE12F2609D2}" type="presOf" srcId="{733E40CB-4949-4B64-8F2A-559E7B4E90B5}" destId="{1F729BBF-C866-4D3B-ABF5-4D7D1D858424}" srcOrd="0" destOrd="0" presId="urn:microsoft.com/office/officeart/2005/8/layout/hierarchy4"/>
    <dgm:cxn modelId="{E8909552-3824-47B8-AF41-6A1823C5BA0E}" type="presOf" srcId="{89FDFE8B-F75F-4CAC-8943-438761F62F63}" destId="{DA7BB6A6-FDBA-4F2C-8744-1BF016DE7EC5}" srcOrd="0" destOrd="0" presId="urn:microsoft.com/office/officeart/2005/8/layout/hierarchy4"/>
    <dgm:cxn modelId="{7AB33D5E-6F3D-41CB-BAB0-6146E92C8B02}" type="presOf" srcId="{D86C19A9-94F8-4075-BE08-24C4A358D071}" destId="{CC474CA4-BBD9-4400-A13C-F6C461A2EC81}" srcOrd="0" destOrd="0" presId="urn:microsoft.com/office/officeart/2005/8/layout/hierarchy4"/>
    <dgm:cxn modelId="{66180815-FE5B-4ED3-9B00-843941EC9143}" srcId="{8885EEB5-3A04-47E5-92BC-5FFB21AB656B}" destId="{56C2F0C6-9AC0-4205-ABED-BFC2D97947F6}" srcOrd="1" destOrd="0" parTransId="{AF3ECA10-2AF9-422E-BE76-DFA5C6BAEB4B}" sibTransId="{B6C670F7-E674-47EE-A0CD-8F806FCC035E}"/>
    <dgm:cxn modelId="{4C3A20CB-EC5A-47DE-963A-651B25C9978D}" type="presOf" srcId="{D8BF74D4-78C6-4674-BEB5-776F1E725A71}" destId="{78548361-D0F1-460D-AE64-F53F4FE31F2F}" srcOrd="0" destOrd="0" presId="urn:microsoft.com/office/officeart/2005/8/layout/hierarchy4"/>
    <dgm:cxn modelId="{6B4E9632-9445-4498-8306-6293A6D2D58A}" type="presOf" srcId="{12569F20-4A38-4631-89C9-960CD7C545DC}" destId="{A9FBB1AB-874D-40D7-9623-8928761CAFD1}" srcOrd="0" destOrd="0" presId="urn:microsoft.com/office/officeart/2005/8/layout/hierarchy4"/>
    <dgm:cxn modelId="{E04F9045-1208-469B-8792-1D62125E8746}" srcId="{8885EEB5-3A04-47E5-92BC-5FFB21AB656B}" destId="{12569F20-4A38-4631-89C9-960CD7C545DC}" srcOrd="2" destOrd="0" parTransId="{929BAB79-742D-4CB5-91A2-84D7A05000A8}" sibTransId="{78AA1AD5-FA74-403B-A8B2-8553021172C0}"/>
    <dgm:cxn modelId="{BF5622A0-7ABF-4ABC-97F0-2CB316F49D6F}" type="presOf" srcId="{8885EEB5-3A04-47E5-92BC-5FFB21AB656B}" destId="{C118F375-B616-4968-9717-D910D6E8997C}" srcOrd="0" destOrd="0" presId="urn:microsoft.com/office/officeart/2005/8/layout/hierarchy4"/>
    <dgm:cxn modelId="{A0DBEE36-E82C-4B84-80C8-8215453BA42C}" type="presOf" srcId="{56C2F0C6-9AC0-4205-ABED-BFC2D97947F6}" destId="{EB9F39F9-BFB7-430D-AC20-0450A43F2F17}" srcOrd="0" destOrd="0" presId="urn:microsoft.com/office/officeart/2005/8/layout/hierarchy4"/>
    <dgm:cxn modelId="{AE3AE79A-0A9D-4127-AF53-895B97C4CA1A}" srcId="{8885EEB5-3A04-47E5-92BC-5FFB21AB656B}" destId="{733E40CB-4949-4B64-8F2A-559E7B4E90B5}" srcOrd="0" destOrd="0" parTransId="{2F162D1F-ABDF-4AAA-86AA-CFDEB0B72529}" sibTransId="{695891EE-3153-484E-8FFF-A1AFD5C90606}"/>
    <dgm:cxn modelId="{AEC963A1-9364-4985-A59F-7187AEE7E37C}" type="presParOf" srcId="{78548361-D0F1-460D-AE64-F53F4FE31F2F}" destId="{F979EEE4-11AE-45D5-8B2B-82C99CA51D04}" srcOrd="0" destOrd="0" presId="urn:microsoft.com/office/officeart/2005/8/layout/hierarchy4"/>
    <dgm:cxn modelId="{9F848BDB-048F-473F-816E-B85707DACBEA}" type="presParOf" srcId="{F979EEE4-11AE-45D5-8B2B-82C99CA51D04}" destId="{C118F375-B616-4968-9717-D910D6E8997C}" srcOrd="0" destOrd="0" presId="urn:microsoft.com/office/officeart/2005/8/layout/hierarchy4"/>
    <dgm:cxn modelId="{C9C5E25D-EFFA-4278-B20D-63527DD55D98}" type="presParOf" srcId="{F979EEE4-11AE-45D5-8B2B-82C99CA51D04}" destId="{21839EC4-BD69-4A86-9F77-05CD5AC80CF2}" srcOrd="1" destOrd="0" presId="urn:microsoft.com/office/officeart/2005/8/layout/hierarchy4"/>
    <dgm:cxn modelId="{563F4B43-BEDD-4746-8C7B-1DB11204977F}" type="presParOf" srcId="{F979EEE4-11AE-45D5-8B2B-82C99CA51D04}" destId="{0859B4FC-E4A9-423F-A054-D6772C032740}" srcOrd="2" destOrd="0" presId="urn:microsoft.com/office/officeart/2005/8/layout/hierarchy4"/>
    <dgm:cxn modelId="{E8B80057-9986-47F1-90E4-A017CCC10B26}" type="presParOf" srcId="{0859B4FC-E4A9-423F-A054-D6772C032740}" destId="{0A02FB9D-CE35-4F12-99FB-7D25F383D1F4}" srcOrd="0" destOrd="0" presId="urn:microsoft.com/office/officeart/2005/8/layout/hierarchy4"/>
    <dgm:cxn modelId="{3C964BA6-3181-4284-94D6-AA18AFCAE7A2}" type="presParOf" srcId="{0A02FB9D-CE35-4F12-99FB-7D25F383D1F4}" destId="{1F729BBF-C866-4D3B-ABF5-4D7D1D858424}" srcOrd="0" destOrd="0" presId="urn:microsoft.com/office/officeart/2005/8/layout/hierarchy4"/>
    <dgm:cxn modelId="{B089C741-838A-4F26-B473-D74D7CF9566C}" type="presParOf" srcId="{0A02FB9D-CE35-4F12-99FB-7D25F383D1F4}" destId="{BE35D926-E7CA-4984-B634-7EC2DDA6BC42}" srcOrd="1" destOrd="0" presId="urn:microsoft.com/office/officeart/2005/8/layout/hierarchy4"/>
    <dgm:cxn modelId="{D18A3E1C-BD4F-445B-8B01-8A5458678141}" type="presParOf" srcId="{0859B4FC-E4A9-423F-A054-D6772C032740}" destId="{D2B7EEFB-69F4-431D-AA8D-BE600E871BC2}" srcOrd="1" destOrd="0" presId="urn:microsoft.com/office/officeart/2005/8/layout/hierarchy4"/>
    <dgm:cxn modelId="{13584B4F-CC0C-4610-980C-92F9D4E79B11}" type="presParOf" srcId="{0859B4FC-E4A9-423F-A054-D6772C032740}" destId="{8C9F653F-821F-4FA9-8349-3068B11452DE}" srcOrd="2" destOrd="0" presId="urn:microsoft.com/office/officeart/2005/8/layout/hierarchy4"/>
    <dgm:cxn modelId="{7DFB8BED-8E11-41EA-B8A3-9A7178462E3E}" type="presParOf" srcId="{8C9F653F-821F-4FA9-8349-3068B11452DE}" destId="{EB9F39F9-BFB7-430D-AC20-0450A43F2F17}" srcOrd="0" destOrd="0" presId="urn:microsoft.com/office/officeart/2005/8/layout/hierarchy4"/>
    <dgm:cxn modelId="{9E0A8D72-1346-4F45-9680-8034A5298330}" type="presParOf" srcId="{8C9F653F-821F-4FA9-8349-3068B11452DE}" destId="{0A01E706-80E1-48B9-A8D4-8DC2B890BB8A}" srcOrd="1" destOrd="0" presId="urn:microsoft.com/office/officeart/2005/8/layout/hierarchy4"/>
    <dgm:cxn modelId="{DB652EED-CC30-4BEB-95ED-DBEF47A1BF5D}" type="presParOf" srcId="{0859B4FC-E4A9-423F-A054-D6772C032740}" destId="{530C782A-D235-4141-BCD1-07504182EDD7}" srcOrd="3" destOrd="0" presId="urn:microsoft.com/office/officeart/2005/8/layout/hierarchy4"/>
    <dgm:cxn modelId="{2922600F-B176-4F6F-A3E8-96E092C3BE78}" type="presParOf" srcId="{0859B4FC-E4A9-423F-A054-D6772C032740}" destId="{CC2601D7-C481-46E4-B83F-2DE109BC99E1}" srcOrd="4" destOrd="0" presId="urn:microsoft.com/office/officeart/2005/8/layout/hierarchy4"/>
    <dgm:cxn modelId="{0CE7FCF5-8B03-49F6-98FF-3B0DDA13E982}" type="presParOf" srcId="{CC2601D7-C481-46E4-B83F-2DE109BC99E1}" destId="{A9FBB1AB-874D-40D7-9623-8928761CAFD1}" srcOrd="0" destOrd="0" presId="urn:microsoft.com/office/officeart/2005/8/layout/hierarchy4"/>
    <dgm:cxn modelId="{E30A0BA0-28EE-45D6-AF88-D10FAB37E63B}" type="presParOf" srcId="{CC2601D7-C481-46E4-B83F-2DE109BC99E1}" destId="{906740BC-8C49-49C0-9ED6-2E4ADD613F8F}" srcOrd="1" destOrd="0" presId="urn:microsoft.com/office/officeart/2005/8/layout/hierarchy4"/>
    <dgm:cxn modelId="{58758DF2-47A7-41A8-901F-49A94927DFD3}" type="presParOf" srcId="{0859B4FC-E4A9-423F-A054-D6772C032740}" destId="{A06AD5BD-A155-4DC7-989E-EF96DE1B42CE}" srcOrd="5" destOrd="0" presId="urn:microsoft.com/office/officeart/2005/8/layout/hierarchy4"/>
    <dgm:cxn modelId="{1DF4435D-51DE-4FCF-8348-48C6A921AFFA}" type="presParOf" srcId="{0859B4FC-E4A9-423F-A054-D6772C032740}" destId="{67B3A2F0-58CF-4AFC-AC11-13724340AAEE}" srcOrd="6" destOrd="0" presId="urn:microsoft.com/office/officeart/2005/8/layout/hierarchy4"/>
    <dgm:cxn modelId="{106C8A51-C6F7-47F1-9E5F-14D318945F0A}" type="presParOf" srcId="{67B3A2F0-58CF-4AFC-AC11-13724340AAEE}" destId="{CC474CA4-BBD9-4400-A13C-F6C461A2EC81}" srcOrd="0" destOrd="0" presId="urn:microsoft.com/office/officeart/2005/8/layout/hierarchy4"/>
    <dgm:cxn modelId="{513EE06C-1FED-41B3-B2EC-F45565A12877}" type="presParOf" srcId="{67B3A2F0-58CF-4AFC-AC11-13724340AAEE}" destId="{9FBF9E7C-6492-44F1-9BF0-DE13F04F3FB6}" srcOrd="1" destOrd="0" presId="urn:microsoft.com/office/officeart/2005/8/layout/hierarchy4"/>
    <dgm:cxn modelId="{450517AB-B49F-48E7-9623-4FDA874CAB2C}" type="presParOf" srcId="{0859B4FC-E4A9-423F-A054-D6772C032740}" destId="{D13F2ED6-DB01-4F80-A7F9-4EEC32D0A525}" srcOrd="7" destOrd="0" presId="urn:microsoft.com/office/officeart/2005/8/layout/hierarchy4"/>
    <dgm:cxn modelId="{538F9AA3-890A-4362-89FE-89B0F6A8E8A6}" type="presParOf" srcId="{0859B4FC-E4A9-423F-A054-D6772C032740}" destId="{93284C85-3781-43DD-BAE8-734BADD8A2ED}" srcOrd="8" destOrd="0" presId="urn:microsoft.com/office/officeart/2005/8/layout/hierarchy4"/>
    <dgm:cxn modelId="{57092D39-D121-4811-B1E6-66F33E0D6B01}" type="presParOf" srcId="{93284C85-3781-43DD-BAE8-734BADD8A2ED}" destId="{DA7BB6A6-FDBA-4F2C-8744-1BF016DE7EC5}" srcOrd="0" destOrd="0" presId="urn:microsoft.com/office/officeart/2005/8/layout/hierarchy4"/>
    <dgm:cxn modelId="{D8A9C7B4-980F-456A-9795-7DC4A043AEB9}" type="presParOf" srcId="{93284C85-3781-43DD-BAE8-734BADD8A2ED}" destId="{7D721EA2-B205-4415-9B86-9CD5D67CC9DD}"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FF592C8-CF96-45C7-80E0-3A48FA5258B2}" type="doc">
      <dgm:prSet loTypeId="urn:microsoft.com/office/officeart/2011/layout/CircleProcess" loCatId="process" qsTypeId="urn:microsoft.com/office/officeart/2005/8/quickstyle/simple3" qsCatId="simple" csTypeId="urn:microsoft.com/office/officeart/2005/8/colors/colorful4" csCatId="colorful" phldr="1"/>
      <dgm:spPr/>
      <dgm:t>
        <a:bodyPr/>
        <a:lstStyle/>
        <a:p>
          <a:endParaRPr lang="en-US"/>
        </a:p>
      </dgm:t>
    </dgm:pt>
    <dgm:pt modelId="{6CD083E6-0F12-462F-BC94-C8E25ABEC0E3}">
      <dgm:prSet phldrT="[Text]"/>
      <dgm:spPr/>
      <dgm:t>
        <a:bodyPr/>
        <a:lstStyle/>
        <a:p>
          <a:r>
            <a:rPr lang="en-US" dirty="0" smtClean="0">
              <a:hlinkClick xmlns:r="http://schemas.openxmlformats.org/officeDocument/2006/relationships" r:id="rId1"/>
            </a:rPr>
            <a:t>NEC 2015</a:t>
          </a:r>
          <a:endParaRPr lang="en-US" dirty="0"/>
        </a:p>
      </dgm:t>
    </dgm:pt>
    <dgm:pt modelId="{E2CD2DAC-7A12-4278-9027-E9DB42949CD2}" type="parTrans" cxnId="{D702EECE-89A4-4DEE-A637-1C3D956802FE}">
      <dgm:prSet/>
      <dgm:spPr/>
      <dgm:t>
        <a:bodyPr/>
        <a:lstStyle/>
        <a:p>
          <a:endParaRPr lang="en-US"/>
        </a:p>
      </dgm:t>
    </dgm:pt>
    <dgm:pt modelId="{4D337ADE-D0F4-40A2-B480-D7A2F20B667B}" type="sibTrans" cxnId="{D702EECE-89A4-4DEE-A637-1C3D956802FE}">
      <dgm:prSet/>
      <dgm:spPr/>
      <dgm:t>
        <a:bodyPr/>
        <a:lstStyle/>
        <a:p>
          <a:endParaRPr lang="en-US"/>
        </a:p>
      </dgm:t>
    </dgm:pt>
    <dgm:pt modelId="{45042AD9-D4BE-49B8-BA99-5A70E358828C}">
      <dgm:prSet phldrT="[Text]"/>
      <dgm:spPr/>
      <dgm:t>
        <a:bodyPr/>
        <a:lstStyle/>
        <a:p>
          <a:r>
            <a:rPr lang="en-US" dirty="0" smtClean="0">
              <a:hlinkClick xmlns:r="http://schemas.openxmlformats.org/officeDocument/2006/relationships" r:id="rId2"/>
            </a:rPr>
            <a:t>Bangkok Declaration</a:t>
          </a:r>
          <a:endParaRPr lang="en-US" dirty="0"/>
        </a:p>
      </dgm:t>
    </dgm:pt>
    <dgm:pt modelId="{8EA6D08B-B505-447F-B5D3-6F34FB767B4A}" type="parTrans" cxnId="{FA9CDFE9-D39A-4EA6-8029-0FDE398B5BE4}">
      <dgm:prSet/>
      <dgm:spPr/>
      <dgm:t>
        <a:bodyPr/>
        <a:lstStyle/>
        <a:p>
          <a:endParaRPr lang="en-US"/>
        </a:p>
      </dgm:t>
    </dgm:pt>
    <dgm:pt modelId="{A36A353D-0542-4306-ABF4-A034EEAE3C72}" type="sibTrans" cxnId="{FA9CDFE9-D39A-4EA6-8029-0FDE398B5BE4}">
      <dgm:prSet/>
      <dgm:spPr/>
      <dgm:t>
        <a:bodyPr/>
        <a:lstStyle/>
        <a:p>
          <a:endParaRPr lang="en-US"/>
        </a:p>
      </dgm:t>
    </dgm:pt>
    <dgm:pt modelId="{F2749E6B-7EC2-4765-9B81-73A6B935B704}" type="pres">
      <dgm:prSet presAssocID="{FFF592C8-CF96-45C7-80E0-3A48FA5258B2}" presName="Name0" presStyleCnt="0">
        <dgm:presLayoutVars>
          <dgm:chMax val="11"/>
          <dgm:chPref val="11"/>
          <dgm:dir/>
          <dgm:resizeHandles/>
        </dgm:presLayoutVars>
      </dgm:prSet>
      <dgm:spPr/>
      <dgm:t>
        <a:bodyPr/>
        <a:lstStyle/>
        <a:p>
          <a:endParaRPr lang="en-US"/>
        </a:p>
      </dgm:t>
    </dgm:pt>
    <dgm:pt modelId="{E45E4CA5-D076-427D-95C5-7CE147F39939}" type="pres">
      <dgm:prSet presAssocID="{45042AD9-D4BE-49B8-BA99-5A70E358828C}" presName="Accent2" presStyleCnt="0"/>
      <dgm:spPr/>
      <dgm:t>
        <a:bodyPr/>
        <a:lstStyle/>
        <a:p>
          <a:endParaRPr lang="en-US"/>
        </a:p>
      </dgm:t>
    </dgm:pt>
    <dgm:pt modelId="{C8103D3A-2339-4C26-8D86-301B39AE4EE0}" type="pres">
      <dgm:prSet presAssocID="{45042AD9-D4BE-49B8-BA99-5A70E358828C}" presName="Accent" presStyleLbl="node1" presStyleIdx="0" presStyleCnt="2"/>
      <dgm:spPr/>
      <dgm:t>
        <a:bodyPr/>
        <a:lstStyle/>
        <a:p>
          <a:endParaRPr lang="en-US"/>
        </a:p>
      </dgm:t>
    </dgm:pt>
    <dgm:pt modelId="{7708D618-AEF2-4068-AC26-F820A24465F3}" type="pres">
      <dgm:prSet presAssocID="{45042AD9-D4BE-49B8-BA99-5A70E358828C}" presName="ParentBackground2" presStyleCnt="0"/>
      <dgm:spPr/>
      <dgm:t>
        <a:bodyPr/>
        <a:lstStyle/>
        <a:p>
          <a:endParaRPr lang="en-US"/>
        </a:p>
      </dgm:t>
    </dgm:pt>
    <dgm:pt modelId="{77BF7BA9-6C02-4789-95BA-D690EF48FBE0}" type="pres">
      <dgm:prSet presAssocID="{45042AD9-D4BE-49B8-BA99-5A70E358828C}" presName="ParentBackground" presStyleLbl="fgAcc1" presStyleIdx="0" presStyleCnt="2"/>
      <dgm:spPr/>
      <dgm:t>
        <a:bodyPr/>
        <a:lstStyle/>
        <a:p>
          <a:endParaRPr lang="en-US"/>
        </a:p>
      </dgm:t>
    </dgm:pt>
    <dgm:pt modelId="{6D0006D7-F11A-4CBD-BFBC-112645C12C9A}" type="pres">
      <dgm:prSet presAssocID="{45042AD9-D4BE-49B8-BA99-5A70E358828C}" presName="Parent2" presStyleLbl="revTx" presStyleIdx="0" presStyleCnt="0">
        <dgm:presLayoutVars>
          <dgm:chMax val="1"/>
          <dgm:chPref val="1"/>
          <dgm:bulletEnabled val="1"/>
        </dgm:presLayoutVars>
      </dgm:prSet>
      <dgm:spPr/>
      <dgm:t>
        <a:bodyPr/>
        <a:lstStyle/>
        <a:p>
          <a:endParaRPr lang="en-US"/>
        </a:p>
      </dgm:t>
    </dgm:pt>
    <dgm:pt modelId="{FE71CF7E-74C1-4E2B-B772-E9C9E1112243}" type="pres">
      <dgm:prSet presAssocID="{6CD083E6-0F12-462F-BC94-C8E25ABEC0E3}" presName="Accent1" presStyleCnt="0"/>
      <dgm:spPr/>
      <dgm:t>
        <a:bodyPr/>
        <a:lstStyle/>
        <a:p>
          <a:endParaRPr lang="en-US"/>
        </a:p>
      </dgm:t>
    </dgm:pt>
    <dgm:pt modelId="{DB7B042E-823D-437F-B6AB-7031F80CCF99}" type="pres">
      <dgm:prSet presAssocID="{6CD083E6-0F12-462F-BC94-C8E25ABEC0E3}" presName="Accent" presStyleLbl="node1" presStyleIdx="1" presStyleCnt="2"/>
      <dgm:spPr/>
      <dgm:t>
        <a:bodyPr/>
        <a:lstStyle/>
        <a:p>
          <a:endParaRPr lang="en-US"/>
        </a:p>
      </dgm:t>
    </dgm:pt>
    <dgm:pt modelId="{9BAE9BF4-C3EB-4665-862A-A3EF9D936783}" type="pres">
      <dgm:prSet presAssocID="{6CD083E6-0F12-462F-BC94-C8E25ABEC0E3}" presName="ParentBackground1" presStyleCnt="0"/>
      <dgm:spPr/>
      <dgm:t>
        <a:bodyPr/>
        <a:lstStyle/>
        <a:p>
          <a:endParaRPr lang="en-US"/>
        </a:p>
      </dgm:t>
    </dgm:pt>
    <dgm:pt modelId="{05BBA915-C01C-4430-86B4-B18D0280B53F}" type="pres">
      <dgm:prSet presAssocID="{6CD083E6-0F12-462F-BC94-C8E25ABEC0E3}" presName="ParentBackground" presStyleLbl="fgAcc1" presStyleIdx="1" presStyleCnt="2"/>
      <dgm:spPr/>
      <dgm:t>
        <a:bodyPr/>
        <a:lstStyle/>
        <a:p>
          <a:endParaRPr lang="en-US"/>
        </a:p>
      </dgm:t>
    </dgm:pt>
    <dgm:pt modelId="{EC0C28C0-2F9E-460B-A0EB-646B93D5A26E}" type="pres">
      <dgm:prSet presAssocID="{6CD083E6-0F12-462F-BC94-C8E25ABEC0E3}" presName="Parent1" presStyleLbl="revTx" presStyleIdx="0" presStyleCnt="0">
        <dgm:presLayoutVars>
          <dgm:chMax val="1"/>
          <dgm:chPref val="1"/>
          <dgm:bulletEnabled val="1"/>
        </dgm:presLayoutVars>
      </dgm:prSet>
      <dgm:spPr/>
      <dgm:t>
        <a:bodyPr/>
        <a:lstStyle/>
        <a:p>
          <a:endParaRPr lang="en-US"/>
        </a:p>
      </dgm:t>
    </dgm:pt>
  </dgm:ptLst>
  <dgm:cxnLst>
    <dgm:cxn modelId="{D702EECE-89A4-4DEE-A637-1C3D956802FE}" srcId="{FFF592C8-CF96-45C7-80E0-3A48FA5258B2}" destId="{6CD083E6-0F12-462F-BC94-C8E25ABEC0E3}" srcOrd="0" destOrd="0" parTransId="{E2CD2DAC-7A12-4278-9027-E9DB42949CD2}" sibTransId="{4D337ADE-D0F4-40A2-B480-D7A2F20B667B}"/>
    <dgm:cxn modelId="{5470B5CF-BBE6-424E-A09D-1132839CABEC}" type="presOf" srcId="{6CD083E6-0F12-462F-BC94-C8E25ABEC0E3}" destId="{05BBA915-C01C-4430-86B4-B18D0280B53F}" srcOrd="0" destOrd="0" presId="urn:microsoft.com/office/officeart/2011/layout/CircleProcess"/>
    <dgm:cxn modelId="{F032BC5D-9C6F-4F67-B13D-319605C4122E}" type="presOf" srcId="{45042AD9-D4BE-49B8-BA99-5A70E358828C}" destId="{77BF7BA9-6C02-4789-95BA-D690EF48FBE0}" srcOrd="0" destOrd="0" presId="urn:microsoft.com/office/officeart/2011/layout/CircleProcess"/>
    <dgm:cxn modelId="{FA9CDFE9-D39A-4EA6-8029-0FDE398B5BE4}" srcId="{FFF592C8-CF96-45C7-80E0-3A48FA5258B2}" destId="{45042AD9-D4BE-49B8-BA99-5A70E358828C}" srcOrd="1" destOrd="0" parTransId="{8EA6D08B-B505-447F-B5D3-6F34FB767B4A}" sibTransId="{A36A353D-0542-4306-ABF4-A034EEAE3C72}"/>
    <dgm:cxn modelId="{328833FC-7E26-4137-BBB7-8F3D4296E73A}" type="presOf" srcId="{6CD083E6-0F12-462F-BC94-C8E25ABEC0E3}" destId="{EC0C28C0-2F9E-460B-A0EB-646B93D5A26E}" srcOrd="1" destOrd="0" presId="urn:microsoft.com/office/officeart/2011/layout/CircleProcess"/>
    <dgm:cxn modelId="{539B72A1-71B4-4850-99AD-8762FECF1EB8}" type="presOf" srcId="{FFF592C8-CF96-45C7-80E0-3A48FA5258B2}" destId="{F2749E6B-7EC2-4765-9B81-73A6B935B704}" srcOrd="0" destOrd="0" presId="urn:microsoft.com/office/officeart/2011/layout/CircleProcess"/>
    <dgm:cxn modelId="{394C41B5-1CD0-45EE-9EA3-78775C4DBA7C}" type="presOf" srcId="{45042AD9-D4BE-49B8-BA99-5A70E358828C}" destId="{6D0006D7-F11A-4CBD-BFBC-112645C12C9A}" srcOrd="1" destOrd="0" presId="urn:microsoft.com/office/officeart/2011/layout/CircleProcess"/>
    <dgm:cxn modelId="{62E970A9-D07B-4787-8790-42226C3163F5}" type="presParOf" srcId="{F2749E6B-7EC2-4765-9B81-73A6B935B704}" destId="{E45E4CA5-D076-427D-95C5-7CE147F39939}" srcOrd="0" destOrd="0" presId="urn:microsoft.com/office/officeart/2011/layout/CircleProcess"/>
    <dgm:cxn modelId="{AA549CE2-B50C-4E39-9C19-196819891858}" type="presParOf" srcId="{E45E4CA5-D076-427D-95C5-7CE147F39939}" destId="{C8103D3A-2339-4C26-8D86-301B39AE4EE0}" srcOrd="0" destOrd="0" presId="urn:microsoft.com/office/officeart/2011/layout/CircleProcess"/>
    <dgm:cxn modelId="{79C53C31-445C-4BD3-A32E-DE290BC0B81D}" type="presParOf" srcId="{F2749E6B-7EC2-4765-9B81-73A6B935B704}" destId="{7708D618-AEF2-4068-AC26-F820A24465F3}" srcOrd="1" destOrd="0" presId="urn:microsoft.com/office/officeart/2011/layout/CircleProcess"/>
    <dgm:cxn modelId="{599479FA-1A65-4381-80E4-08899522D339}" type="presParOf" srcId="{7708D618-AEF2-4068-AC26-F820A24465F3}" destId="{77BF7BA9-6C02-4789-95BA-D690EF48FBE0}" srcOrd="0" destOrd="0" presId="urn:microsoft.com/office/officeart/2011/layout/CircleProcess"/>
    <dgm:cxn modelId="{DE4DDC71-6E0E-4780-B305-484F808A6129}" type="presParOf" srcId="{F2749E6B-7EC2-4765-9B81-73A6B935B704}" destId="{6D0006D7-F11A-4CBD-BFBC-112645C12C9A}" srcOrd="2" destOrd="0" presId="urn:microsoft.com/office/officeart/2011/layout/CircleProcess"/>
    <dgm:cxn modelId="{9AF8F660-CEAE-45DA-A115-2A46B161FCAC}" type="presParOf" srcId="{F2749E6B-7EC2-4765-9B81-73A6B935B704}" destId="{FE71CF7E-74C1-4E2B-B772-E9C9E1112243}" srcOrd="3" destOrd="0" presId="urn:microsoft.com/office/officeart/2011/layout/CircleProcess"/>
    <dgm:cxn modelId="{F0E4F87F-6B5B-4D4E-A6AD-8C2DF630B5B8}" type="presParOf" srcId="{FE71CF7E-74C1-4E2B-B772-E9C9E1112243}" destId="{DB7B042E-823D-437F-B6AB-7031F80CCF99}" srcOrd="0" destOrd="0" presId="urn:microsoft.com/office/officeart/2011/layout/CircleProcess"/>
    <dgm:cxn modelId="{3C844B73-651F-46E2-BA27-E0191208E7C7}" type="presParOf" srcId="{F2749E6B-7EC2-4765-9B81-73A6B935B704}" destId="{9BAE9BF4-C3EB-4665-862A-A3EF9D936783}" srcOrd="4" destOrd="0" presId="urn:microsoft.com/office/officeart/2011/layout/CircleProcess"/>
    <dgm:cxn modelId="{882008F0-B3D1-4C1A-8D65-EE0130454E6D}" type="presParOf" srcId="{9BAE9BF4-C3EB-4665-862A-A3EF9D936783}" destId="{05BBA915-C01C-4430-86B4-B18D0280B53F}" srcOrd="0" destOrd="0" presId="urn:microsoft.com/office/officeart/2011/layout/CircleProcess"/>
    <dgm:cxn modelId="{24D675FD-2877-448E-BE90-2A946126A25F}" type="presParOf" srcId="{F2749E6B-7EC2-4765-9B81-73A6B935B704}" destId="{EC0C28C0-2F9E-460B-A0EB-646B93D5A26E}" srcOrd="5" destOrd="0" presId="urn:microsoft.com/office/officeart/2011/layout/Circle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9.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GB"/>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D19CBAD9-8ABC-40E7-94B0-1622933DC7CA}" type="datetimeFigureOut">
              <a:rPr lang="en-GB" smtClean="0"/>
              <a:t>03/05/2016</a:t>
            </a:fld>
            <a:endParaRPr lang="en-GB"/>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GB"/>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3B64E7E1-8966-43EB-8791-1A70163CB88C}" type="slidenum">
              <a:rPr lang="en-GB" smtClean="0"/>
              <a:t>‹#›</a:t>
            </a:fld>
            <a:endParaRPr lang="en-GB"/>
          </a:p>
        </p:txBody>
      </p:sp>
    </p:spTree>
    <p:extLst>
      <p:ext uri="{BB962C8B-B14F-4D97-AF65-F5344CB8AC3E}">
        <p14:creationId xmlns:p14="http://schemas.microsoft.com/office/powerpoint/2010/main" val="17337841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GB"/>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1D90B8E-503A-408E-9A6F-58B3B2945A08}" type="datetimeFigureOut">
              <a:rPr lang="en-GB" smtClean="0"/>
              <a:t>03/05/2016</a:t>
            </a:fld>
            <a:endParaRPr lang="en-GB"/>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GB"/>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GB"/>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70B8FEF2-AB11-41CC-9A9F-4DEC78BFBB70}" type="slidenum">
              <a:rPr lang="en-GB" smtClean="0"/>
              <a:t>‹#›</a:t>
            </a:fld>
            <a:endParaRPr lang="en-GB"/>
          </a:p>
        </p:txBody>
      </p:sp>
    </p:spTree>
    <p:extLst>
      <p:ext uri="{BB962C8B-B14F-4D97-AF65-F5344CB8AC3E}">
        <p14:creationId xmlns:p14="http://schemas.microsoft.com/office/powerpoint/2010/main" val="12207969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dirty="0" smtClean="0"/>
              <a:t>Click to edit Master title style</a:t>
            </a:r>
            <a:endParaRPr kumimoji="0" lang="en-US"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48600" y="381000"/>
            <a:ext cx="914400" cy="1784498"/>
          </a:xfrm>
          <a:prstGeom prst="rect">
            <a:avLst/>
          </a:prstGeom>
        </p:spPr>
      </p:pic>
      <p:sp>
        <p:nvSpPr>
          <p:cNvPr id="12" name="TextBox 11"/>
          <p:cNvSpPr txBox="1"/>
          <p:nvPr userDrawn="1"/>
        </p:nvSpPr>
        <p:spPr>
          <a:xfrm>
            <a:off x="5029200" y="6172200"/>
            <a:ext cx="3886200" cy="338554"/>
          </a:xfrm>
          <a:prstGeom prst="rect">
            <a:avLst/>
          </a:prstGeom>
          <a:noFill/>
        </p:spPr>
        <p:txBody>
          <a:bodyPr wrap="square" rtlCol="0">
            <a:spAutoFit/>
          </a:bodyPr>
          <a:lstStyle/>
          <a:p>
            <a:pPr algn="r"/>
            <a:r>
              <a:rPr lang="en-US" sz="1600" b="1" dirty="0" smtClean="0"/>
              <a:t>Independent</a:t>
            </a:r>
            <a:r>
              <a:rPr lang="en-US" sz="1600" b="1" baseline="0" dirty="0" smtClean="0"/>
              <a:t> </a:t>
            </a:r>
            <a:r>
              <a:rPr lang="en-US" sz="1600" b="1" dirty="0" smtClean="0"/>
              <a:t>Evaluation Office</a:t>
            </a:r>
            <a:endParaRPr lang="en-GB" sz="1600" b="1" dirty="0"/>
          </a:p>
        </p:txBody>
      </p:sp>
      <p:sp>
        <p:nvSpPr>
          <p:cNvPr id="3" name="Rectangle 2"/>
          <p:cNvSpPr/>
          <p:nvPr userDrawn="1"/>
        </p:nvSpPr>
        <p:spPr>
          <a:xfrm rot="16200000">
            <a:off x="-2427732" y="2427732"/>
            <a:ext cx="5971032" cy="11155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0" b="1" dirty="0" smtClean="0">
                <a:solidFill>
                  <a:schemeClr val="bg2">
                    <a:lumMod val="60000"/>
                    <a:lumOff val="40000"/>
                  </a:schemeClr>
                </a:solidFill>
                <a:latin typeface="Tw Cen MT" pitchFamily="34" charset="0"/>
                <a:cs typeface="Aharoni" pitchFamily="2" charset="-79"/>
              </a:rPr>
              <a:t>EVALUATION</a:t>
            </a:r>
            <a:endParaRPr lang="en-GB" sz="8000" b="1" dirty="0">
              <a:solidFill>
                <a:schemeClr val="bg2">
                  <a:lumMod val="60000"/>
                  <a:lumOff val="40000"/>
                </a:schemeClr>
              </a:solidFill>
              <a:latin typeface="Tw Cen MT" pitchFamily="34" charset="0"/>
              <a:cs typeface="Aharoni" pitchFamily="2" charset="-79"/>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096000" y="6248400"/>
            <a:ext cx="2667000" cy="365125"/>
          </a:xfrm>
          <a:prstGeom prst="rect">
            <a:avLst/>
          </a:prstGeom>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51A128-F567-4217-B797-15FA9F5188C8}"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a:prstGeom prst="rect">
            <a:avLst/>
          </a:prstGeom>
        </p:spPr>
        <p:txBody>
          <a:bodyPr/>
          <a:lstStyle/>
          <a:p>
            <a:endParaRPr lang="en-GB"/>
          </a:p>
        </p:txBody>
      </p:sp>
      <p:sp>
        <p:nvSpPr>
          <p:cNvPr id="5" name="Footer Placeholder 4"/>
          <p:cNvSpPr>
            <a:spLocks noGrp="1"/>
          </p:cNvSpPr>
          <p:nvPr>
            <p:ph type="ftr" sz="quarter" idx="11"/>
          </p:nvPr>
        </p:nvSpPr>
        <p:spPr>
          <a:xfrm>
            <a:off x="457201" y="6248207"/>
            <a:ext cx="5573483" cy="365125"/>
          </a:xfrm>
        </p:spPr>
        <p:txBody>
          <a:bodyPr/>
          <a:lstStyle/>
          <a:p>
            <a:endParaRPr lang="en-GB"/>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B551A128-F567-4217-B797-15FA9F5188C8}" type="slidenum">
              <a:rPr lang="en-GB" smtClean="0"/>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5" name="Footer Placeholder 4"/>
          <p:cNvSpPr>
            <a:spLocks noGrp="1"/>
          </p:cNvSpPr>
          <p:nvPr>
            <p:ph type="ftr" sz="quarter" idx="11"/>
          </p:nvPr>
        </p:nvSpPr>
        <p:spPr>
          <a:xfrm>
            <a:off x="609600" y="6248206"/>
            <a:ext cx="5421083" cy="365125"/>
          </a:xfrm>
        </p:spPr>
        <p:txBody>
          <a:bodyPr/>
          <a:lstStyle/>
          <a:p>
            <a:endParaRPr lang="en-GB" dirty="0"/>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Slide Number Placeholder 22"/>
          <p:cNvSpPr>
            <a:spLocks noGrp="1"/>
          </p:cNvSpPr>
          <p:nvPr>
            <p:ph type="sldNum" sz="quarter" idx="4"/>
          </p:nvPr>
        </p:nvSpPr>
        <p:spPr>
          <a:xfrm>
            <a:off x="76200" y="6248400"/>
            <a:ext cx="533400" cy="381000"/>
          </a:xfrm>
          <a:prstGeom prst="rect">
            <a:avLst/>
          </a:prstGeom>
        </p:spPr>
        <p:txBody>
          <a:bodyPr vert="horz" anchor="ctr" anchorCtr="0">
            <a:normAutofit/>
          </a:bodyPr>
          <a:lstStyle>
            <a:lvl1pPr algn="ctr" eaLnBrk="1" latinLnBrk="0" hangingPunct="1">
              <a:defRPr kumimoji="0" sz="1400" b="1">
                <a:solidFill>
                  <a:srgbClr val="C00000"/>
                </a:solidFill>
              </a:defRPr>
            </a:lvl1pPr>
          </a:lstStyle>
          <a:p>
            <a:fld id="{2D4E2A85-E6E9-45A0-9D3C-F2C9C5496BD5}" type="slidenum">
              <a:rPr lang="en-GB" smtClean="0"/>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a:xfrm>
            <a:off x="6096000" y="6248400"/>
            <a:ext cx="2667000" cy="365125"/>
          </a:xfrm>
          <a:prstGeom prst="rect">
            <a:avLst/>
          </a:prstGeom>
        </p:spPr>
        <p:txBody>
          <a:bodyPr/>
          <a:lstStyle/>
          <a:p>
            <a:endParaRPr lang="en-GB"/>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551A128-F567-4217-B797-15FA9F5188C8}" type="slidenum">
              <a:rPr lang="en-GB" smtClean="0"/>
              <a:t>‹#›</a:t>
            </a:fld>
            <a:endParaRPr lang="en-GB"/>
          </a:p>
        </p:txBody>
      </p:sp>
      <p:sp>
        <p:nvSpPr>
          <p:cNvPr id="14" name="Footer Placeholder 13"/>
          <p:cNvSpPr>
            <a:spLocks noGrp="1"/>
          </p:cNvSpPr>
          <p:nvPr>
            <p:ph type="ftr" sz="quarter" idx="12"/>
          </p:nvPr>
        </p:nvSpPr>
        <p:spPr/>
        <p:txBody>
          <a:bodyPr/>
          <a:lstStyle/>
          <a:p>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a:xfrm>
            <a:off x="6096000" y="6248400"/>
            <a:ext cx="2667000" cy="365125"/>
          </a:xfrm>
          <a:prstGeom prst="rect">
            <a:avLst/>
          </a:prstGeom>
        </p:spPr>
        <p:txBody>
          <a:bodyPr rtlCol="0"/>
          <a:lstStyle/>
          <a:p>
            <a:endParaRPr lang="en-GB"/>
          </a:p>
        </p:txBody>
      </p:sp>
      <p:sp>
        <p:nvSpPr>
          <p:cNvPr id="10" name="Slide Number Placeholder 9"/>
          <p:cNvSpPr>
            <a:spLocks noGrp="1"/>
          </p:cNvSpPr>
          <p:nvPr>
            <p:ph type="sldNum" sz="quarter" idx="16"/>
          </p:nvPr>
        </p:nvSpPr>
        <p:spPr/>
        <p:txBody>
          <a:bodyPr rtlCol="0"/>
          <a:lstStyle/>
          <a:p>
            <a:fld id="{B551A128-F567-4217-B797-15FA9F5188C8}" type="slidenum">
              <a:rPr lang="en-GB" smtClean="0"/>
              <a:t>‹#›</a:t>
            </a:fld>
            <a:endParaRPr lang="en-GB"/>
          </a:p>
        </p:txBody>
      </p:sp>
      <p:sp>
        <p:nvSpPr>
          <p:cNvPr id="12" name="Footer Placeholder 11"/>
          <p:cNvSpPr>
            <a:spLocks noGrp="1"/>
          </p:cNvSpPr>
          <p:nvPr>
            <p:ph type="ftr" sz="quarter" idx="17"/>
          </p:nvPr>
        </p:nvSpPr>
        <p:spPr/>
        <p:txBody>
          <a:bodyPr rtlCol="0"/>
          <a:lstStyle/>
          <a:p>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a:xfrm>
            <a:off x="6096000" y="6248400"/>
            <a:ext cx="2667000" cy="365125"/>
          </a:xfrm>
          <a:prstGeom prst="rect">
            <a:avLst/>
          </a:prstGeom>
        </p:spPr>
        <p:txBody>
          <a:bodyPr rtlCol="0"/>
          <a:lstStyle/>
          <a:p>
            <a:endParaRPr lang="en-GB" dirty="0"/>
          </a:p>
        </p:txBody>
      </p:sp>
      <p:sp>
        <p:nvSpPr>
          <p:cNvPr id="12" name="Slide Number Placeholder 11"/>
          <p:cNvSpPr>
            <a:spLocks noGrp="1"/>
          </p:cNvSpPr>
          <p:nvPr>
            <p:ph type="sldNum" sz="quarter" idx="16"/>
          </p:nvPr>
        </p:nvSpPr>
        <p:spPr/>
        <p:txBody>
          <a:bodyPr rtlCol="0"/>
          <a:lstStyle/>
          <a:p>
            <a:fld id="{B551A128-F567-4217-B797-15FA9F5188C8}" type="slidenum">
              <a:rPr lang="en-GB" smtClean="0"/>
              <a:t>‹#›</a:t>
            </a:fld>
            <a:endParaRPr lang="en-GB"/>
          </a:p>
        </p:txBody>
      </p:sp>
      <p:sp>
        <p:nvSpPr>
          <p:cNvPr id="14" name="Footer Placeholder 13"/>
          <p:cNvSpPr>
            <a:spLocks noGrp="1"/>
          </p:cNvSpPr>
          <p:nvPr>
            <p:ph type="ftr" sz="quarter" idx="17"/>
          </p:nvPr>
        </p:nvSpPr>
        <p:spPr/>
        <p:txBody>
          <a:bodyPr rtlCol="0"/>
          <a:lstStyle/>
          <a:p>
            <a:endParaRPr lang="en-GB"/>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096000" y="6248400"/>
            <a:ext cx="2667000" cy="365125"/>
          </a:xfrm>
          <a:prstGeom prst="rect">
            <a:avLst/>
          </a:prstGeom>
        </p:spPr>
        <p:txBody>
          <a:bodyPr/>
          <a:lstStyle/>
          <a:p>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551A128-F567-4217-B797-15FA9F5188C8}"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0" y="6248400"/>
            <a:ext cx="2667000" cy="365125"/>
          </a:xfrm>
          <a:prstGeom prst="rect">
            <a:avLst/>
          </a:prstGeom>
        </p:spPr>
        <p:txBody>
          <a:bodyPr/>
          <a:lstStyle/>
          <a:p>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B551A128-F567-4217-B797-15FA9F5188C8}"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6096000" y="6248400"/>
            <a:ext cx="2667000" cy="365125"/>
          </a:xfrm>
          <a:prstGeom prst="rect">
            <a:avLst/>
          </a:prstGeom>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B551A128-F567-4217-B797-15FA9F5188C8}" type="slidenum">
              <a:rPr lang="en-GB" smtClean="0"/>
              <a:t>‹#›</a:t>
            </a:fld>
            <a:endParaRPr lang="en-GB"/>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a:prstGeom prst="rect">
            <a:avLst/>
          </a:prstGeom>
        </p:spPr>
        <p:txBody>
          <a:bodyPr rtlCol="0"/>
          <a:lstStyle/>
          <a:p>
            <a:endParaRPr lang="en-GB"/>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B551A128-F567-4217-B797-15FA9F5188C8}" type="slidenum">
              <a:rPr lang="en-GB" smtClean="0"/>
              <a:t>‹#›</a:t>
            </a:fld>
            <a:endParaRPr lang="en-GB"/>
          </a:p>
        </p:txBody>
      </p:sp>
      <p:sp>
        <p:nvSpPr>
          <p:cNvPr id="14" name="Footer Placeholder 13"/>
          <p:cNvSpPr>
            <a:spLocks noGrp="1"/>
          </p:cNvSpPr>
          <p:nvPr>
            <p:ph type="ftr" sz="quarter" idx="12"/>
          </p:nvPr>
        </p:nvSpPr>
        <p:spPr>
          <a:xfrm>
            <a:off x="1600200" y="6248206"/>
            <a:ext cx="4572000" cy="365125"/>
          </a:xfrm>
        </p:spPr>
        <p:txBody>
          <a:bodyPr rtlCol="0"/>
          <a:lstStyle/>
          <a:p>
            <a:endParaRPr lang="en-GB"/>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smtClean="0"/>
              <a:t>Fifth level</a:t>
            </a:r>
            <a:endParaRPr kumimoji="0" lang="en-US"/>
          </a:p>
        </p:txBody>
      </p:sp>
      <p:sp>
        <p:nvSpPr>
          <p:cNvPr id="3" name="Footer Placeholder 2"/>
          <p:cNvSpPr>
            <a:spLocks noGrp="1"/>
          </p:cNvSpPr>
          <p:nvPr>
            <p:ph type="ftr" sz="quarter" idx="3"/>
          </p:nvPr>
        </p:nvSpPr>
        <p:spPr>
          <a:xfrm>
            <a:off x="609600" y="6248206"/>
            <a:ext cx="5257799" cy="365125"/>
          </a:xfrm>
          <a:prstGeom prst="rect">
            <a:avLst/>
          </a:prstGeom>
        </p:spPr>
        <p:txBody>
          <a:bodyPr vert="horz" anchor="ctr"/>
          <a:lstStyle>
            <a:lvl1pPr algn="r" eaLnBrk="1" latinLnBrk="0" hangingPunct="1">
              <a:defRPr kumimoji="0" sz="1400">
                <a:solidFill>
                  <a:schemeClr val="tx2"/>
                </a:solidFill>
              </a:defRPr>
            </a:lvl1pPr>
          </a:lstStyle>
          <a:p>
            <a:endParaRPr lang="en-GB"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31750" y="6245860"/>
            <a:ext cx="533400" cy="341094"/>
          </a:xfrm>
          <a:prstGeom prst="rect">
            <a:avLst/>
          </a:prstGeom>
        </p:spPr>
        <p:txBody>
          <a:bodyPr vert="horz" anchor="ctr" anchorCtr="0">
            <a:normAutofit/>
          </a:bodyPr>
          <a:lstStyle>
            <a:lvl1pPr algn="ctr" eaLnBrk="1" latinLnBrk="0" hangingPunct="1">
              <a:defRPr kumimoji="0" sz="1400" b="1">
                <a:solidFill>
                  <a:srgbClr val="C00000"/>
                </a:solidFill>
              </a:defRPr>
            </a:lvl1pPr>
          </a:lstStyle>
          <a:p>
            <a:fld id="{B551A128-F567-4217-B797-15FA9F5188C8}" type="slidenum">
              <a:rPr lang="en-GB" smtClean="0"/>
              <a:pPr/>
              <a:t>‹#›</a:t>
            </a:fld>
            <a:endParaRPr lang="en-GB" dirty="0"/>
          </a:p>
        </p:txBody>
      </p:sp>
      <p:sp>
        <p:nvSpPr>
          <p:cNvPr id="10" name="TextBox 9"/>
          <p:cNvSpPr txBox="1"/>
          <p:nvPr userDrawn="1"/>
        </p:nvSpPr>
        <p:spPr>
          <a:xfrm>
            <a:off x="5791200" y="6248400"/>
            <a:ext cx="2971800" cy="338554"/>
          </a:xfrm>
          <a:prstGeom prst="rect">
            <a:avLst/>
          </a:prstGeom>
          <a:noFill/>
        </p:spPr>
        <p:txBody>
          <a:bodyPr wrap="square" rtlCol="0">
            <a:spAutoFit/>
          </a:bodyPr>
          <a:lstStyle/>
          <a:p>
            <a:pPr algn="r"/>
            <a:r>
              <a:rPr lang="en-US" sz="1600" b="1" dirty="0" smtClean="0">
                <a:solidFill>
                  <a:schemeClr val="tx2"/>
                </a:solidFill>
              </a:rPr>
              <a:t>Independent Evaluation Office</a:t>
            </a:r>
            <a:endParaRPr lang="en-GB" sz="1600" b="1" dirty="0">
              <a:solidFill>
                <a:schemeClr val="tx2"/>
              </a:solidFill>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www.nec2015.net/" TargetMode="Externa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8" Type="http://schemas.openxmlformats.org/officeDocument/2006/relationships/diagramQuickStyle" Target="../diagrams/quickStyle5.xml"/><Relationship Id="rId3" Type="http://schemas.openxmlformats.org/officeDocument/2006/relationships/image" Target="../media/image15.png"/><Relationship Id="rId7" Type="http://schemas.openxmlformats.org/officeDocument/2006/relationships/diagramLayout" Target="../diagrams/layout5.xml"/><Relationship Id="rId12" Type="http://schemas.openxmlformats.org/officeDocument/2006/relationships/image" Target="../media/image13.png"/><Relationship Id="rId2" Type="http://schemas.openxmlformats.org/officeDocument/2006/relationships/hyperlink" Target="https://www.flickr.com/photos/134277316@N08/sets/72157658048836063/" TargetMode="External"/><Relationship Id="rId1" Type="http://schemas.openxmlformats.org/officeDocument/2006/relationships/slideLayout" Target="../slideLayouts/slideLayout2.xml"/><Relationship Id="rId6" Type="http://schemas.openxmlformats.org/officeDocument/2006/relationships/diagramData" Target="../diagrams/data5.xml"/><Relationship Id="rId11" Type="http://schemas.openxmlformats.org/officeDocument/2006/relationships/hyperlink" Target="http://www.nec2015.net/" TargetMode="External"/><Relationship Id="rId5" Type="http://schemas.openxmlformats.org/officeDocument/2006/relationships/image" Target="../media/image16.png"/><Relationship Id="rId10" Type="http://schemas.microsoft.com/office/2007/relationships/diagramDrawing" Target="../diagrams/drawing5.xml"/><Relationship Id="rId4" Type="http://schemas.openxmlformats.org/officeDocument/2006/relationships/hyperlink" Target="https://youtu.be/x7v5lvBdxKo?list=PLduAEjS6wFdKd8FJZBQtNr5BON5PQiiwe&amp;t=1" TargetMode="External"/><Relationship Id="rId9" Type="http://schemas.openxmlformats.org/officeDocument/2006/relationships/diagramColors" Target="../diagrams/colors5.xml"/></Relationships>
</file>

<file path=ppt/slides/_rels/slide15.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diagramLayout" Target="../diagrams/layout6.xml"/><Relationship Id="rId7" Type="http://schemas.openxmlformats.org/officeDocument/2006/relationships/diagramData" Target="../diagrams/data7.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9.xml"/><Relationship Id="rId3" Type="http://schemas.openxmlformats.org/officeDocument/2006/relationships/diagramLayout" Target="../diagrams/layout8.xml"/><Relationship Id="rId7" Type="http://schemas.openxmlformats.org/officeDocument/2006/relationships/diagramData" Target="../diagrams/data9.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11" Type="http://schemas.microsoft.com/office/2007/relationships/diagramDrawing" Target="../diagrams/drawing9.xml"/><Relationship Id="rId5" Type="http://schemas.openxmlformats.org/officeDocument/2006/relationships/diagramColors" Target="../diagrams/colors8.xml"/><Relationship Id="rId10" Type="http://schemas.openxmlformats.org/officeDocument/2006/relationships/diagramColors" Target="../diagrams/colors9.xml"/><Relationship Id="rId4" Type="http://schemas.openxmlformats.org/officeDocument/2006/relationships/diagramQuickStyle" Target="../diagrams/quickStyle8.xml"/><Relationship Id="rId9" Type="http://schemas.openxmlformats.org/officeDocument/2006/relationships/diagramQuickStyle" Target="../diagrams/quickStyle9.xml"/></Relationships>
</file>

<file path=ppt/slides/_rels/slide17.xml.rels><?xml version="1.0" encoding="UTF-8" standalone="yes"?>
<Relationships xmlns="http://schemas.openxmlformats.org/package/2006/relationships"><Relationship Id="rId8" Type="http://schemas.openxmlformats.org/officeDocument/2006/relationships/diagramLayout" Target="../diagrams/layout11.xml"/><Relationship Id="rId3" Type="http://schemas.openxmlformats.org/officeDocument/2006/relationships/diagramLayout" Target="../diagrams/layout10.xml"/><Relationship Id="rId7" Type="http://schemas.openxmlformats.org/officeDocument/2006/relationships/diagramData" Target="../diagrams/data11.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11" Type="http://schemas.microsoft.com/office/2007/relationships/diagramDrawing" Target="../diagrams/drawing11.xml"/><Relationship Id="rId5" Type="http://schemas.openxmlformats.org/officeDocument/2006/relationships/diagramColors" Target="../diagrams/colors10.xml"/><Relationship Id="rId10" Type="http://schemas.openxmlformats.org/officeDocument/2006/relationships/diagramColors" Target="../diagrams/colors11.xml"/><Relationship Id="rId4" Type="http://schemas.openxmlformats.org/officeDocument/2006/relationships/diagramQuickStyle" Target="../diagrams/quickStyle10.xml"/><Relationship Id="rId9" Type="http://schemas.openxmlformats.org/officeDocument/2006/relationships/diagramQuickStyle" Target="../diagrams/quickStyle11.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9.xml.rels><?xml version="1.0" encoding="UTF-8" standalone="yes"?>
<Relationships xmlns="http://schemas.openxmlformats.org/package/2006/relationships"><Relationship Id="rId8" Type="http://schemas.openxmlformats.org/officeDocument/2006/relationships/diagramLayout" Target="../diagrams/layout13.xml"/><Relationship Id="rId13" Type="http://schemas.openxmlformats.org/officeDocument/2006/relationships/image" Target="../media/image13.png"/><Relationship Id="rId3" Type="http://schemas.openxmlformats.org/officeDocument/2006/relationships/hyperlink" Target="http://www.undp.org/content/undp/en/home/mdgoverview/post-2015-development-agenda.html" TargetMode="External"/><Relationship Id="rId7" Type="http://schemas.openxmlformats.org/officeDocument/2006/relationships/diagramData" Target="../diagrams/data13.xml"/><Relationship Id="rId12" Type="http://schemas.openxmlformats.org/officeDocument/2006/relationships/hyperlink" Target="http://www.nec2015.net/" TargetMode="External"/><Relationship Id="rId2" Type="http://schemas.openxmlformats.org/officeDocument/2006/relationships/hyperlink" Target="http://www.nec2015.net/international-conference-for-national-evaluation-capacity/2015" TargetMode="External"/><Relationship Id="rId1" Type="http://schemas.openxmlformats.org/officeDocument/2006/relationships/slideLayout" Target="../slideLayouts/slideLayout2.xml"/><Relationship Id="rId6" Type="http://schemas.openxmlformats.org/officeDocument/2006/relationships/hyperlink" Target="http://web.undp.org/evaluation/nec/nec-2015_declaration.shtml" TargetMode="External"/><Relationship Id="rId11" Type="http://schemas.microsoft.com/office/2007/relationships/diagramDrawing" Target="../diagrams/drawing13.xml"/><Relationship Id="rId5" Type="http://schemas.openxmlformats.org/officeDocument/2006/relationships/hyperlink" Target="http://web.undp.org/evaluation/evaluations/thematic/mdg.shtml" TargetMode="External"/><Relationship Id="rId15" Type="http://schemas.openxmlformats.org/officeDocument/2006/relationships/image" Target="../media/image9.png"/><Relationship Id="rId10" Type="http://schemas.openxmlformats.org/officeDocument/2006/relationships/diagramColors" Target="../diagrams/colors13.xml"/><Relationship Id="rId4" Type="http://schemas.openxmlformats.org/officeDocument/2006/relationships/hyperlink" Target="http://linkis.com/undg.org/wp-content/2VBxd" TargetMode="External"/><Relationship Id="rId9" Type="http://schemas.openxmlformats.org/officeDocument/2006/relationships/diagramQuickStyle" Target="../diagrams/quickStyle13.xml"/><Relationship Id="rId1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hyperlink" Target="http://www.undp.org/evaluation" TargetMode="External"/><Relationship Id="rId7" Type="http://schemas.openxmlformats.org/officeDocument/2006/relationships/image" Target="../media/image19.png"/><Relationship Id="rId2" Type="http://schemas.openxmlformats.org/officeDocument/2006/relationships/image" Target="../media/image17.png"/><Relationship Id="rId1" Type="http://schemas.openxmlformats.org/officeDocument/2006/relationships/slideLayout" Target="../slideLayouts/slideLayout3.xml"/><Relationship Id="rId6" Type="http://schemas.openxmlformats.org/officeDocument/2006/relationships/hyperlink" Target="https://twitter.com/UNDP_Evaluation" TargetMode="External"/><Relationship Id="rId5" Type="http://schemas.openxmlformats.org/officeDocument/2006/relationships/image" Target="../media/image18.png"/><Relationship Id="rId4" Type="http://schemas.openxmlformats.org/officeDocument/2006/relationships/hyperlink" Target="https://www.facebook.com/ieoundp/timeline" TargetMode="Externa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eb.undp.org/evaluation/evaluations/thematic/mdg.s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3276600"/>
            <a:ext cx="7315200" cy="1828800"/>
          </a:xfrm>
        </p:spPr>
        <p:txBody>
          <a:bodyPr>
            <a:noAutofit/>
          </a:bodyPr>
          <a:lstStyle/>
          <a:p>
            <a:pPr algn="r"/>
            <a:r>
              <a:rPr lang="en-GB" sz="4800" b="1" dirty="0" smtClean="0"/>
              <a:t>The Role of UNDP in advancing the </a:t>
            </a:r>
            <a:r>
              <a:rPr lang="en-GB" sz="4800" b="1" dirty="0" err="1" smtClean="0"/>
              <a:t>sdgS</a:t>
            </a:r>
            <a:r>
              <a:rPr lang="en-GB" sz="4800" b="1" dirty="0" smtClean="0"/>
              <a:t/>
            </a:r>
            <a:br>
              <a:rPr lang="en-GB" sz="4800" b="1" dirty="0" smtClean="0"/>
            </a:br>
            <a:endParaRPr lang="en-GB" sz="4800" b="1" dirty="0"/>
          </a:p>
        </p:txBody>
      </p:sp>
      <p:sp>
        <p:nvSpPr>
          <p:cNvPr id="4" name="TextBox 3"/>
          <p:cNvSpPr txBox="1"/>
          <p:nvPr/>
        </p:nvSpPr>
        <p:spPr>
          <a:xfrm>
            <a:off x="76200" y="6248400"/>
            <a:ext cx="1828800" cy="307777"/>
          </a:xfrm>
          <a:prstGeom prst="rect">
            <a:avLst/>
          </a:prstGeom>
          <a:noFill/>
        </p:spPr>
        <p:txBody>
          <a:bodyPr wrap="square" rtlCol="0" anchor="ctr">
            <a:spAutoFit/>
          </a:bodyPr>
          <a:lstStyle/>
          <a:p>
            <a:r>
              <a:rPr lang="en-US" sz="1400" dirty="0" smtClean="0"/>
              <a:t>Date:</a:t>
            </a:r>
            <a:endParaRPr lang="en-GB" sz="1400" dirty="0"/>
          </a:p>
        </p:txBody>
      </p:sp>
      <p:sp>
        <p:nvSpPr>
          <p:cNvPr id="3" name="TextBox 2"/>
          <p:cNvSpPr txBox="1"/>
          <p:nvPr/>
        </p:nvSpPr>
        <p:spPr>
          <a:xfrm>
            <a:off x="2552700" y="6172200"/>
            <a:ext cx="3124200" cy="369332"/>
          </a:xfrm>
          <a:prstGeom prst="rect">
            <a:avLst/>
          </a:prstGeom>
          <a:noFill/>
        </p:spPr>
        <p:txBody>
          <a:bodyPr wrap="square" rtlCol="0">
            <a:spAutoFit/>
          </a:bodyPr>
          <a:lstStyle/>
          <a:p>
            <a:r>
              <a:rPr lang="en-US" b="1" dirty="0" smtClean="0">
                <a:solidFill>
                  <a:schemeClr val="accent2"/>
                </a:solidFill>
              </a:rPr>
              <a:t>Dr. Indran A. Naidoo, Director </a:t>
            </a:r>
            <a:endParaRPr lang="en-US" b="1" dirty="0">
              <a:solidFill>
                <a:schemeClr val="accent2"/>
              </a:solidFill>
            </a:endParaRPr>
          </a:p>
        </p:txBody>
      </p:sp>
    </p:spTree>
    <p:extLst>
      <p:ext uri="{BB962C8B-B14F-4D97-AF65-F5344CB8AC3E}">
        <p14:creationId xmlns:p14="http://schemas.microsoft.com/office/powerpoint/2010/main" val="41189664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6702552" cy="990600"/>
          </a:xfrm>
        </p:spPr>
        <p:txBody>
          <a:bodyPr>
            <a:normAutofit/>
          </a:bodyPr>
          <a:lstStyle/>
          <a:p>
            <a:r>
              <a:rPr lang="en-US" sz="2800" b="1" dirty="0" smtClean="0"/>
              <a:t>UNDP’s </a:t>
            </a:r>
            <a:r>
              <a:rPr lang="en-US" sz="2800" b="1" dirty="0"/>
              <a:t>A</a:t>
            </a:r>
            <a:r>
              <a:rPr lang="en-US" sz="2800" b="1" dirty="0" smtClean="0"/>
              <a:t>ccorded Role </a:t>
            </a:r>
            <a:r>
              <a:rPr lang="en-US" sz="2800" b="1" dirty="0"/>
              <a:t>and </a:t>
            </a:r>
            <a:r>
              <a:rPr lang="en-US" sz="2800" b="1" dirty="0" smtClean="0"/>
              <a:t>Responsibility </a:t>
            </a:r>
            <a:r>
              <a:rPr lang="en-US" sz="2800" b="1" dirty="0"/>
              <a:t>for </a:t>
            </a:r>
            <a:r>
              <a:rPr lang="en-US" sz="2800" b="1" dirty="0" smtClean="0"/>
              <a:t>SDGs</a:t>
            </a:r>
            <a:endParaRPr lang="en-US" sz="4800" b="1" dirty="0"/>
          </a:p>
        </p:txBody>
      </p:sp>
      <p:sp>
        <p:nvSpPr>
          <p:cNvPr id="3" name="Content Placeholder 2"/>
          <p:cNvSpPr>
            <a:spLocks noGrp="1"/>
          </p:cNvSpPr>
          <p:nvPr>
            <p:ph sz="quarter" idx="1"/>
          </p:nvPr>
        </p:nvSpPr>
        <p:spPr>
          <a:xfrm>
            <a:off x="342900" y="1447800"/>
            <a:ext cx="8153400" cy="1219200"/>
          </a:xfrm>
        </p:spPr>
        <p:txBody>
          <a:bodyPr>
            <a:noAutofit/>
          </a:bodyPr>
          <a:lstStyle/>
          <a:p>
            <a:pPr>
              <a:buFont typeface="Wingdings" panose="05000000000000000000" pitchFamily="2" charset="2"/>
              <a:buChar char="q"/>
            </a:pPr>
            <a:r>
              <a:rPr lang="en-US" sz="2000" dirty="0" smtClean="0"/>
              <a:t>All </a:t>
            </a:r>
            <a:r>
              <a:rPr lang="en-US" sz="2000" dirty="0"/>
              <a:t>17 Sustainable Development Goals are connected to UNDP’s Strategic Plan focus areas: sustainable development, democratic governance and peacebuilding, and climate and disaster </a:t>
            </a:r>
            <a:r>
              <a:rPr lang="en-US" sz="2000" dirty="0" smtClean="0"/>
              <a:t>resilience</a:t>
            </a:r>
          </a:p>
          <a:p>
            <a:pPr>
              <a:buFont typeface="Wingdings" panose="05000000000000000000" pitchFamily="2" charset="2"/>
              <a:buChar char="q"/>
            </a:pPr>
            <a:r>
              <a:rPr lang="en-US" sz="2000" dirty="0" smtClean="0"/>
              <a:t>UNDP’s focus in the future is on :</a:t>
            </a:r>
          </a:p>
          <a:p>
            <a:pPr lvl="1">
              <a:buFont typeface="Arial" panose="020B0604020202020204" pitchFamily="34" charset="0"/>
              <a:buChar char="•"/>
            </a:pPr>
            <a:endParaRPr lang="en-US" sz="1700" dirty="0"/>
          </a:p>
        </p:txBody>
      </p:sp>
      <p:sp>
        <p:nvSpPr>
          <p:cNvPr id="4" name="Slide Number Placeholder 3"/>
          <p:cNvSpPr>
            <a:spLocks noGrp="1"/>
          </p:cNvSpPr>
          <p:nvPr>
            <p:ph type="sldNum" sz="quarter" idx="4"/>
          </p:nvPr>
        </p:nvSpPr>
        <p:spPr/>
        <p:txBody>
          <a:bodyPr/>
          <a:lstStyle/>
          <a:p>
            <a:fld id="{2D4E2A85-E6E9-45A0-9D3C-F2C9C5496BD5}" type="slidenum">
              <a:rPr lang="en-GB" smtClean="0"/>
              <a:t>10</a:t>
            </a:fld>
            <a:endParaRPr lang="en-GB" dirty="0"/>
          </a:p>
        </p:txBody>
      </p:sp>
      <p:pic>
        <p:nvPicPr>
          <p:cNvPr id="7" name="Picture 6"/>
          <p:cNvPicPr>
            <a:picLocks noChangeAspect="1"/>
          </p:cNvPicPr>
          <p:nvPr/>
        </p:nvPicPr>
        <p:blipFill>
          <a:blip r:embed="rId2"/>
          <a:stretch>
            <a:fillRect/>
          </a:stretch>
        </p:blipFill>
        <p:spPr>
          <a:xfrm>
            <a:off x="7772399" y="0"/>
            <a:ext cx="1347787" cy="1298649"/>
          </a:xfrm>
          <a:prstGeom prst="rect">
            <a:avLst/>
          </a:prstGeom>
        </p:spPr>
      </p:pic>
      <p:pic>
        <p:nvPicPr>
          <p:cNvPr id="8" name="Picture 7"/>
          <p:cNvPicPr>
            <a:picLocks noChangeAspect="1"/>
          </p:cNvPicPr>
          <p:nvPr/>
        </p:nvPicPr>
        <p:blipFill>
          <a:blip r:embed="rId3"/>
          <a:stretch>
            <a:fillRect/>
          </a:stretch>
        </p:blipFill>
        <p:spPr>
          <a:xfrm>
            <a:off x="914400" y="3352799"/>
            <a:ext cx="1939019" cy="193901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Picture 8"/>
          <p:cNvPicPr>
            <a:picLocks noChangeAspect="1"/>
          </p:cNvPicPr>
          <p:nvPr/>
        </p:nvPicPr>
        <p:blipFill>
          <a:blip r:embed="rId4"/>
          <a:stretch>
            <a:fillRect/>
          </a:stretch>
        </p:blipFill>
        <p:spPr>
          <a:xfrm>
            <a:off x="3657600" y="3352800"/>
            <a:ext cx="1939019" cy="193901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Picture 9"/>
          <p:cNvPicPr>
            <a:picLocks noChangeAspect="1"/>
          </p:cNvPicPr>
          <p:nvPr/>
        </p:nvPicPr>
        <p:blipFill>
          <a:blip r:embed="rId5"/>
          <a:stretch>
            <a:fillRect/>
          </a:stretch>
        </p:blipFill>
        <p:spPr>
          <a:xfrm>
            <a:off x="6347709" y="3352799"/>
            <a:ext cx="1958091" cy="193901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2413416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smtClean="0"/>
              <a:t>UNDP’s </a:t>
            </a:r>
            <a:r>
              <a:rPr lang="en-US" sz="2800" b="1" dirty="0"/>
              <a:t>A</a:t>
            </a:r>
            <a:r>
              <a:rPr lang="en-US" sz="2800" b="1" dirty="0" smtClean="0"/>
              <a:t>ccorded Role </a:t>
            </a:r>
            <a:r>
              <a:rPr lang="en-US" sz="2800" b="1" dirty="0"/>
              <a:t>and </a:t>
            </a:r>
            <a:r>
              <a:rPr lang="en-US" sz="2800" b="1" dirty="0" smtClean="0"/>
              <a:t>Responsibility </a:t>
            </a:r>
            <a:r>
              <a:rPr lang="en-US" sz="2800" b="1" dirty="0"/>
              <a:t>for </a:t>
            </a:r>
            <a:r>
              <a:rPr lang="en-US" sz="2800" b="1" dirty="0" smtClean="0"/>
              <a:t>SDGs</a:t>
            </a:r>
            <a:endParaRPr lang="en-US" sz="4800" b="1"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1633241731"/>
              </p:ext>
            </p:extLst>
          </p:nvPr>
        </p:nvGraphicFramePr>
        <p:xfrm>
          <a:off x="457200" y="1828800"/>
          <a:ext cx="8153400" cy="434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4"/>
          </p:nvPr>
        </p:nvSpPr>
        <p:spPr/>
        <p:txBody>
          <a:bodyPr/>
          <a:lstStyle/>
          <a:p>
            <a:fld id="{2D4E2A85-E6E9-45A0-9D3C-F2C9C5496BD5}" type="slidenum">
              <a:rPr lang="en-GB" smtClean="0"/>
              <a:t>11</a:t>
            </a:fld>
            <a:endParaRPr lang="en-GB" dirty="0"/>
          </a:p>
        </p:txBody>
      </p:sp>
    </p:spTree>
    <p:extLst>
      <p:ext uri="{BB962C8B-B14F-4D97-AF65-F5344CB8AC3E}">
        <p14:creationId xmlns:p14="http://schemas.microsoft.com/office/powerpoint/2010/main" val="25338062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t>UNEG’s Role </a:t>
            </a:r>
            <a:r>
              <a:rPr lang="en-US" sz="3200" b="1" dirty="0"/>
              <a:t>in </a:t>
            </a:r>
            <a:r>
              <a:rPr lang="en-US" sz="3200" b="1" dirty="0" smtClean="0"/>
              <a:t>Providing </a:t>
            </a:r>
            <a:r>
              <a:rPr lang="en-US" sz="3200" b="1" dirty="0"/>
              <a:t>T</a:t>
            </a:r>
            <a:r>
              <a:rPr lang="en-US" sz="3200" b="1" dirty="0" smtClean="0"/>
              <a:t>echnical </a:t>
            </a:r>
            <a:r>
              <a:rPr lang="en-US" sz="3200" b="1" dirty="0"/>
              <a:t>S</a:t>
            </a:r>
            <a:r>
              <a:rPr lang="en-US" sz="3200" b="1" dirty="0" smtClean="0"/>
              <a:t>upport </a:t>
            </a:r>
            <a:r>
              <a:rPr lang="en-US" sz="3200" b="1" dirty="0"/>
              <a:t>– </a:t>
            </a:r>
            <a:r>
              <a:rPr lang="en-US" sz="3200" b="1" dirty="0" smtClean="0"/>
              <a:t>The </a:t>
            </a:r>
            <a:r>
              <a:rPr lang="en-US" sz="3200" b="1" dirty="0"/>
              <a:t>E</a:t>
            </a:r>
            <a:r>
              <a:rPr lang="en-US" sz="3200" b="1" dirty="0" smtClean="0"/>
              <a:t>valuability </a:t>
            </a:r>
            <a:r>
              <a:rPr lang="en-US" sz="3200" b="1" dirty="0"/>
              <a:t>Q</a:t>
            </a:r>
            <a:r>
              <a:rPr lang="en-US" sz="3200" b="1" dirty="0" smtClean="0"/>
              <a:t>uestion </a:t>
            </a:r>
            <a:endParaRPr lang="en-US" sz="5400" b="1" dirty="0"/>
          </a:p>
        </p:txBody>
      </p:sp>
      <p:sp>
        <p:nvSpPr>
          <p:cNvPr id="3" name="Content Placeholder 2"/>
          <p:cNvSpPr>
            <a:spLocks noGrp="1"/>
          </p:cNvSpPr>
          <p:nvPr>
            <p:ph sz="quarter" idx="1"/>
          </p:nvPr>
        </p:nvSpPr>
        <p:spPr/>
        <p:txBody>
          <a:bodyPr>
            <a:normAutofit/>
          </a:bodyPr>
          <a:lstStyle/>
          <a:p>
            <a:pPr>
              <a:buFont typeface="Wingdings" panose="05000000000000000000" pitchFamily="2" charset="2"/>
              <a:buChar char="q"/>
            </a:pPr>
            <a:r>
              <a:rPr lang="en-US" sz="2400" dirty="0" smtClean="0"/>
              <a:t>UNEG shall provide professional expertise to agencies so that: </a:t>
            </a:r>
          </a:p>
          <a:p>
            <a:pPr marL="365760" lvl="1" indent="0">
              <a:buNone/>
            </a:pPr>
            <a:endParaRPr lang="en-US" sz="2100" dirty="0"/>
          </a:p>
        </p:txBody>
      </p:sp>
      <p:sp>
        <p:nvSpPr>
          <p:cNvPr id="4" name="Slide Number Placeholder 3"/>
          <p:cNvSpPr>
            <a:spLocks noGrp="1"/>
          </p:cNvSpPr>
          <p:nvPr>
            <p:ph type="sldNum" sz="quarter" idx="4"/>
          </p:nvPr>
        </p:nvSpPr>
        <p:spPr/>
        <p:txBody>
          <a:bodyPr/>
          <a:lstStyle/>
          <a:p>
            <a:fld id="{2D4E2A85-E6E9-45A0-9D3C-F2C9C5496BD5}" type="slidenum">
              <a:rPr lang="en-GB" smtClean="0"/>
              <a:t>12</a:t>
            </a:fld>
            <a:endParaRPr lang="en-GB" dirty="0"/>
          </a:p>
        </p:txBody>
      </p:sp>
      <p:graphicFrame>
        <p:nvGraphicFramePr>
          <p:cNvPr id="5" name="Diagram 4"/>
          <p:cNvGraphicFramePr/>
          <p:nvPr>
            <p:extLst>
              <p:ext uri="{D42A27DB-BD31-4B8C-83A1-F6EECF244321}">
                <p14:modId xmlns:p14="http://schemas.microsoft.com/office/powerpoint/2010/main" val="50235555"/>
              </p:ext>
            </p:extLst>
          </p:nvPr>
        </p:nvGraphicFramePr>
        <p:xfrm>
          <a:off x="1219200" y="2060303"/>
          <a:ext cx="65532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247954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700" b="1" dirty="0"/>
              <a:t>NEC IV Bangkok </a:t>
            </a:r>
            <a:r>
              <a:rPr lang="en-US" sz="2700" b="1" dirty="0" smtClean="0"/>
              <a:t>Conference </a:t>
            </a:r>
            <a:r>
              <a:rPr lang="en-US" sz="2700" b="1" dirty="0"/>
              <a:t>L</a:t>
            </a:r>
            <a:r>
              <a:rPr lang="en-US" sz="2700" b="1" dirty="0" smtClean="0"/>
              <a:t>aunches Collective </a:t>
            </a:r>
            <a:r>
              <a:rPr lang="en-US" sz="2700" b="1" dirty="0"/>
              <a:t>A</a:t>
            </a:r>
            <a:r>
              <a:rPr lang="en-US" sz="2700" b="1" dirty="0" smtClean="0"/>
              <a:t>pproach </a:t>
            </a:r>
            <a:r>
              <a:rPr lang="en-US" sz="2700" b="1" dirty="0"/>
              <a:t>to </a:t>
            </a:r>
            <a:r>
              <a:rPr lang="en-US" sz="2700" b="1" dirty="0" smtClean="0"/>
              <a:t>Responding </a:t>
            </a:r>
            <a:r>
              <a:rPr lang="en-US" sz="2700" b="1" dirty="0"/>
              <a:t>to SDGs I</a:t>
            </a:r>
            <a:r>
              <a:rPr lang="en-US" sz="2700" b="1" dirty="0" smtClean="0"/>
              <a:t>mperatives</a:t>
            </a:r>
            <a:endParaRPr lang="en-US" b="1" dirty="0"/>
          </a:p>
        </p:txBody>
      </p:sp>
      <p:sp>
        <p:nvSpPr>
          <p:cNvPr id="3" name="Content Placeholder 2"/>
          <p:cNvSpPr>
            <a:spLocks noGrp="1"/>
          </p:cNvSpPr>
          <p:nvPr>
            <p:ph sz="quarter" idx="1"/>
          </p:nvPr>
        </p:nvSpPr>
        <p:spPr>
          <a:xfrm>
            <a:off x="609600" y="1676400"/>
            <a:ext cx="6324600" cy="2155131"/>
          </a:xfrm>
        </p:spPr>
        <p:txBody>
          <a:bodyPr>
            <a:normAutofit fontScale="77500" lnSpcReduction="20000"/>
          </a:bodyPr>
          <a:lstStyle/>
          <a:p>
            <a:pPr>
              <a:buFont typeface="Wingdings" panose="05000000000000000000" pitchFamily="2" charset="2"/>
              <a:buChar char="q"/>
            </a:pPr>
            <a:r>
              <a:rPr lang="en-US" sz="2200" dirty="0" smtClean="0"/>
              <a:t>Largest </a:t>
            </a:r>
            <a:r>
              <a:rPr lang="en-US" sz="2200" dirty="0"/>
              <a:t>evaluation event globally by government and country </a:t>
            </a:r>
            <a:r>
              <a:rPr lang="en-US" sz="2200" dirty="0" smtClean="0"/>
              <a:t>participation – broke all </a:t>
            </a:r>
            <a:r>
              <a:rPr lang="en-US" sz="2200" dirty="0"/>
              <a:t>records </a:t>
            </a:r>
            <a:r>
              <a:rPr lang="en-US" sz="2200" dirty="0" smtClean="0"/>
              <a:t>- 100 </a:t>
            </a:r>
            <a:r>
              <a:rPr lang="en-US" sz="2200" dirty="0"/>
              <a:t>countries, 450 </a:t>
            </a:r>
            <a:r>
              <a:rPr lang="en-US" sz="2200" dirty="0" smtClean="0"/>
              <a:t>participants</a:t>
            </a:r>
          </a:p>
          <a:p>
            <a:pPr>
              <a:buFont typeface="Wingdings" panose="05000000000000000000" pitchFamily="2" charset="2"/>
              <a:buChar char="q"/>
            </a:pPr>
            <a:r>
              <a:rPr lang="en-US" sz="2200" dirty="0" smtClean="0"/>
              <a:t>Civil </a:t>
            </a:r>
            <a:r>
              <a:rPr lang="en-US" sz="2200" dirty="0"/>
              <a:t>society, academia and </a:t>
            </a:r>
            <a:r>
              <a:rPr lang="en-US" sz="2200" dirty="0" smtClean="0"/>
              <a:t>research community held historic discussion on what SDGs means in practice from a results perspective </a:t>
            </a:r>
          </a:p>
          <a:p>
            <a:pPr>
              <a:buFont typeface="Wingdings" panose="05000000000000000000" pitchFamily="2" charset="2"/>
              <a:buChar char="q"/>
            </a:pPr>
            <a:r>
              <a:rPr lang="en-US" sz="2200" dirty="0" smtClean="0"/>
              <a:t>First time collaboration between all three international evaluation </a:t>
            </a:r>
            <a:r>
              <a:rPr lang="en-US" sz="2200" dirty="0"/>
              <a:t>networks – UNEG, ECG and </a:t>
            </a:r>
            <a:r>
              <a:rPr lang="en-US" sz="2200" dirty="0" smtClean="0"/>
              <a:t>OECD/DAC and IDEA</a:t>
            </a:r>
          </a:p>
        </p:txBody>
      </p:sp>
      <p:sp>
        <p:nvSpPr>
          <p:cNvPr id="4" name="Slide Number Placeholder 3"/>
          <p:cNvSpPr>
            <a:spLocks noGrp="1"/>
          </p:cNvSpPr>
          <p:nvPr>
            <p:ph type="sldNum" sz="quarter" idx="4"/>
          </p:nvPr>
        </p:nvSpPr>
        <p:spPr/>
        <p:txBody>
          <a:bodyPr/>
          <a:lstStyle/>
          <a:p>
            <a:fld id="{2D4E2A85-E6E9-45A0-9D3C-F2C9C5496BD5}" type="slidenum">
              <a:rPr lang="en-GB" smtClean="0"/>
              <a:t>13</a:t>
            </a:fld>
            <a:endParaRPr lang="en-GB" dirty="0"/>
          </a:p>
        </p:txBody>
      </p:sp>
      <p:pic>
        <p:nvPicPr>
          <p:cNvPr id="6" name="Picture 5">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9000" y="1905000"/>
            <a:ext cx="1447799" cy="1447799"/>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7" name="Picture 6"/>
          <p:cNvPicPr>
            <a:picLocks noChangeAspect="1"/>
          </p:cNvPicPr>
          <p:nvPr/>
        </p:nvPicPr>
        <p:blipFill>
          <a:blip r:embed="rId4"/>
          <a:stretch>
            <a:fillRect/>
          </a:stretch>
        </p:blipFill>
        <p:spPr>
          <a:xfrm>
            <a:off x="74023" y="3581400"/>
            <a:ext cx="8943703" cy="3220675"/>
          </a:xfrm>
          <a:prstGeom prst="rect">
            <a:avLst/>
          </a:prstGeom>
        </p:spPr>
      </p:pic>
    </p:spTree>
    <p:extLst>
      <p:ext uri="{BB962C8B-B14F-4D97-AF65-F5344CB8AC3E}">
        <p14:creationId xmlns:p14="http://schemas.microsoft.com/office/powerpoint/2010/main" val="34564042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72606"/>
            <a:ext cx="7091362" cy="990600"/>
          </a:xfrm>
        </p:spPr>
        <p:txBody>
          <a:bodyPr>
            <a:noAutofit/>
          </a:bodyPr>
          <a:lstStyle/>
          <a:p>
            <a:r>
              <a:rPr lang="en-US" sz="2800" b="1" dirty="0"/>
              <a:t>NEC IV Bangkok </a:t>
            </a:r>
            <a:r>
              <a:rPr lang="en-US" sz="2800" b="1" dirty="0" smtClean="0"/>
              <a:t>Conference </a:t>
            </a:r>
            <a:r>
              <a:rPr lang="en-US" sz="2800" b="1" dirty="0"/>
              <a:t>L</a:t>
            </a:r>
            <a:r>
              <a:rPr lang="en-US" sz="2800" b="1" dirty="0" smtClean="0"/>
              <a:t>aunches Collective </a:t>
            </a:r>
            <a:r>
              <a:rPr lang="en-US" sz="2800" b="1" dirty="0"/>
              <a:t>A</a:t>
            </a:r>
            <a:r>
              <a:rPr lang="en-US" sz="2800" b="1" dirty="0" smtClean="0"/>
              <a:t>pproach </a:t>
            </a:r>
            <a:r>
              <a:rPr lang="en-US" sz="2800" b="1" dirty="0"/>
              <a:t>to </a:t>
            </a:r>
            <a:r>
              <a:rPr lang="en-US" sz="2800" b="1" dirty="0" smtClean="0"/>
              <a:t>Responding </a:t>
            </a:r>
            <a:r>
              <a:rPr lang="en-US" sz="2800" b="1" dirty="0"/>
              <a:t>to SDGs I</a:t>
            </a:r>
            <a:r>
              <a:rPr lang="en-US" sz="2800" b="1" dirty="0" smtClean="0"/>
              <a:t>mperatives</a:t>
            </a:r>
            <a:endParaRPr lang="en-US" sz="4800" b="1" dirty="0"/>
          </a:p>
        </p:txBody>
      </p:sp>
      <p:sp>
        <p:nvSpPr>
          <p:cNvPr id="3" name="Content Placeholder 2"/>
          <p:cNvSpPr>
            <a:spLocks noGrp="1"/>
          </p:cNvSpPr>
          <p:nvPr>
            <p:ph sz="quarter" idx="1"/>
          </p:nvPr>
        </p:nvSpPr>
        <p:spPr/>
        <p:txBody>
          <a:bodyPr>
            <a:normAutofit/>
          </a:bodyPr>
          <a:lstStyle/>
          <a:p>
            <a:pPr>
              <a:buFont typeface="Wingdings" panose="05000000000000000000" pitchFamily="2" charset="2"/>
              <a:buChar char="q"/>
            </a:pPr>
            <a:r>
              <a:rPr lang="en-US" sz="2400" dirty="0" smtClean="0"/>
              <a:t>Critical dialogue was held on how to build national </a:t>
            </a:r>
            <a:r>
              <a:rPr lang="en-US" sz="2400" dirty="0"/>
              <a:t>evaluation capacities to tackle the challenge of monitoring and evaluating the Sustainable Development </a:t>
            </a:r>
            <a:r>
              <a:rPr lang="en-US" sz="2400" dirty="0" smtClean="0"/>
              <a:t>Goals</a:t>
            </a:r>
          </a:p>
          <a:p>
            <a:pPr marL="0" indent="0">
              <a:buNone/>
            </a:pPr>
            <a:endParaRPr lang="en-US" sz="2400" dirty="0" smtClean="0"/>
          </a:p>
          <a:p>
            <a:pPr>
              <a:buFont typeface="Arial" panose="020B0604020202020204" pitchFamily="34" charset="0"/>
              <a:buChar char="•"/>
            </a:pPr>
            <a:endParaRPr lang="en-US" sz="2400" dirty="0"/>
          </a:p>
        </p:txBody>
      </p:sp>
      <p:sp>
        <p:nvSpPr>
          <p:cNvPr id="4" name="Slide Number Placeholder 3"/>
          <p:cNvSpPr>
            <a:spLocks noGrp="1"/>
          </p:cNvSpPr>
          <p:nvPr>
            <p:ph type="sldNum" sz="quarter" idx="4"/>
          </p:nvPr>
        </p:nvSpPr>
        <p:spPr/>
        <p:txBody>
          <a:bodyPr/>
          <a:lstStyle/>
          <a:p>
            <a:fld id="{2D4E2A85-E6E9-45A0-9D3C-F2C9C5496BD5}" type="slidenum">
              <a:rPr lang="en-GB" smtClean="0"/>
              <a:t>14</a:t>
            </a:fld>
            <a:endParaRPr lang="en-GB" dirty="0"/>
          </a:p>
        </p:txBody>
      </p:sp>
      <p:pic>
        <p:nvPicPr>
          <p:cNvPr id="6" name="Picture 5">
            <a:hlinkClick r:id="rId2"/>
          </p:cNvPr>
          <p:cNvPicPr>
            <a:picLocks noChangeAspect="1"/>
          </p:cNvPicPr>
          <p:nvPr/>
        </p:nvPicPr>
        <p:blipFill>
          <a:blip r:embed="rId3"/>
          <a:stretch>
            <a:fillRect/>
          </a:stretch>
        </p:blipFill>
        <p:spPr>
          <a:xfrm>
            <a:off x="4884636" y="3137680"/>
            <a:ext cx="3447721" cy="1913713"/>
          </a:xfrm>
          <a:prstGeom prst="rect">
            <a:avLst/>
          </a:prstGeom>
          <a:ln>
            <a:noFill/>
          </a:ln>
          <a:effectLst>
            <a:outerShdw blurRad="292100" dist="139700" dir="2700000" algn="tl" rotWithShape="0">
              <a:srgbClr val="333333">
                <a:alpha val="65000"/>
              </a:srgbClr>
            </a:outerShdw>
          </a:effectLst>
        </p:spPr>
      </p:pic>
      <p:pic>
        <p:nvPicPr>
          <p:cNvPr id="5" name="Picture 4">
            <a:hlinkClick r:id="rId4"/>
          </p:cNvPr>
          <p:cNvPicPr>
            <a:picLocks noChangeAspect="1"/>
          </p:cNvPicPr>
          <p:nvPr/>
        </p:nvPicPr>
        <p:blipFill>
          <a:blip r:embed="rId5"/>
          <a:stretch>
            <a:fillRect/>
          </a:stretch>
        </p:blipFill>
        <p:spPr>
          <a:xfrm>
            <a:off x="896704" y="3134115"/>
            <a:ext cx="3828018" cy="1917091"/>
          </a:xfrm>
          <a:prstGeom prst="rect">
            <a:avLst/>
          </a:prstGeom>
          <a:ln>
            <a:noFill/>
          </a:ln>
          <a:effectLst>
            <a:outerShdw blurRad="292100" dist="139700" dir="2700000" algn="tl" rotWithShape="0">
              <a:srgbClr val="333333">
                <a:alpha val="65000"/>
              </a:srgbClr>
            </a:outerShdw>
          </a:effectLst>
        </p:spPr>
      </p:pic>
      <p:graphicFrame>
        <p:nvGraphicFramePr>
          <p:cNvPr id="8" name="Diagram 7"/>
          <p:cNvGraphicFramePr/>
          <p:nvPr>
            <p:extLst>
              <p:ext uri="{D42A27DB-BD31-4B8C-83A1-F6EECF244321}">
                <p14:modId xmlns:p14="http://schemas.microsoft.com/office/powerpoint/2010/main" val="2077825406"/>
              </p:ext>
            </p:extLst>
          </p:nvPr>
        </p:nvGraphicFramePr>
        <p:xfrm>
          <a:off x="3552660" y="5051393"/>
          <a:ext cx="2971800" cy="1634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9" name="Picture 8">
            <a:hlinkClick r:id="rId11"/>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020824" y="5203607"/>
            <a:ext cx="1447799" cy="1447799"/>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255955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7903" y="152400"/>
            <a:ext cx="8153400" cy="990600"/>
          </a:xfrm>
        </p:spPr>
        <p:txBody>
          <a:bodyPr>
            <a:noAutofit/>
          </a:bodyPr>
          <a:lstStyle/>
          <a:p>
            <a:r>
              <a:rPr lang="en-US" sz="3200" dirty="0" smtClean="0"/>
              <a:t/>
            </a:r>
            <a:br>
              <a:rPr lang="en-US" sz="3200" dirty="0" smtClean="0"/>
            </a:br>
            <a:r>
              <a:rPr lang="en-US" sz="3200" dirty="0" smtClean="0"/>
              <a:t>Many Parts, </a:t>
            </a:r>
            <a:r>
              <a:rPr lang="en-US" sz="3200" dirty="0"/>
              <a:t>Many Players and its Principles</a:t>
            </a:r>
          </a:p>
        </p:txBody>
      </p:sp>
      <p:sp>
        <p:nvSpPr>
          <p:cNvPr id="3" name="Content Placeholder 2"/>
          <p:cNvSpPr>
            <a:spLocks noGrp="1"/>
          </p:cNvSpPr>
          <p:nvPr>
            <p:ph sz="quarter" idx="1"/>
          </p:nvPr>
        </p:nvSpPr>
        <p:spPr>
          <a:xfrm>
            <a:off x="612648" y="1600200"/>
            <a:ext cx="5254752" cy="1752600"/>
          </a:xfrm>
        </p:spPr>
        <p:txBody>
          <a:bodyPr>
            <a:normAutofit/>
          </a:bodyPr>
          <a:lstStyle/>
          <a:p>
            <a:pPr marL="0" indent="0">
              <a:buNone/>
            </a:pPr>
            <a:r>
              <a:rPr lang="en-US" sz="1800" dirty="0" smtClean="0"/>
              <a:t>Seeks </a:t>
            </a:r>
            <a:r>
              <a:rPr lang="en-US" sz="1800" dirty="0"/>
              <a:t>to capture an emerging body of shared understanding on lessons and priorities for evaluation practice in the era of the SDGs to help guide joint action in future support of national evaluation </a:t>
            </a:r>
            <a:r>
              <a:rPr lang="en-US" sz="1800" dirty="0" smtClean="0"/>
              <a:t>capacity</a:t>
            </a:r>
          </a:p>
          <a:p>
            <a:pPr lvl="2">
              <a:buFont typeface="Arial" panose="020B0604020202020204" pitchFamily="34" charset="0"/>
              <a:buChar char="•"/>
            </a:pPr>
            <a:endParaRPr lang="en-US" sz="1100" dirty="0" smtClean="0"/>
          </a:p>
          <a:p>
            <a:pPr marL="0" indent="0">
              <a:buNone/>
            </a:pPr>
            <a:endParaRPr lang="en-US" sz="1600" dirty="0"/>
          </a:p>
        </p:txBody>
      </p:sp>
      <p:sp>
        <p:nvSpPr>
          <p:cNvPr id="4" name="Slide Number Placeholder 3"/>
          <p:cNvSpPr>
            <a:spLocks noGrp="1"/>
          </p:cNvSpPr>
          <p:nvPr>
            <p:ph type="sldNum" sz="quarter" idx="4"/>
          </p:nvPr>
        </p:nvSpPr>
        <p:spPr/>
        <p:txBody>
          <a:bodyPr/>
          <a:lstStyle/>
          <a:p>
            <a:fld id="{2D4E2A85-E6E9-45A0-9D3C-F2C9C5496BD5}" type="slidenum">
              <a:rPr lang="en-GB" smtClean="0"/>
              <a:t>15</a:t>
            </a:fld>
            <a:endParaRPr lang="en-GB" dirty="0"/>
          </a:p>
        </p:txBody>
      </p:sp>
      <p:graphicFrame>
        <p:nvGraphicFramePr>
          <p:cNvPr id="6" name="Diagram 5"/>
          <p:cNvGraphicFramePr/>
          <p:nvPr>
            <p:extLst>
              <p:ext uri="{D42A27DB-BD31-4B8C-83A1-F6EECF244321}">
                <p14:modId xmlns:p14="http://schemas.microsoft.com/office/powerpoint/2010/main" val="3723688996"/>
              </p:ext>
            </p:extLst>
          </p:nvPr>
        </p:nvGraphicFramePr>
        <p:xfrm>
          <a:off x="6172200" y="944033"/>
          <a:ext cx="3143250" cy="21039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 6"/>
          <p:cNvGraphicFramePr/>
          <p:nvPr>
            <p:extLst>
              <p:ext uri="{D42A27DB-BD31-4B8C-83A1-F6EECF244321}">
                <p14:modId xmlns:p14="http://schemas.microsoft.com/office/powerpoint/2010/main" val="4000823875"/>
              </p:ext>
            </p:extLst>
          </p:nvPr>
        </p:nvGraphicFramePr>
        <p:xfrm>
          <a:off x="609600" y="3048000"/>
          <a:ext cx="7058296" cy="297485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3760816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
            </a:r>
            <a:br>
              <a:rPr lang="en-US" sz="3200" dirty="0"/>
            </a:br>
            <a:r>
              <a:rPr lang="en-US" sz="3200" dirty="0"/>
              <a:t>Many </a:t>
            </a:r>
            <a:r>
              <a:rPr lang="en-US" sz="3200" dirty="0" smtClean="0"/>
              <a:t>Parts, </a:t>
            </a:r>
            <a:r>
              <a:rPr lang="en-US" sz="3200" dirty="0"/>
              <a:t>Many Players and its Principles</a:t>
            </a:r>
          </a:p>
        </p:txBody>
      </p:sp>
      <p:sp>
        <p:nvSpPr>
          <p:cNvPr id="4" name="Slide Number Placeholder 3"/>
          <p:cNvSpPr>
            <a:spLocks noGrp="1"/>
          </p:cNvSpPr>
          <p:nvPr>
            <p:ph type="sldNum" sz="quarter" idx="4"/>
          </p:nvPr>
        </p:nvSpPr>
        <p:spPr/>
        <p:txBody>
          <a:bodyPr/>
          <a:lstStyle/>
          <a:p>
            <a:fld id="{2D4E2A85-E6E9-45A0-9D3C-F2C9C5496BD5}" type="slidenum">
              <a:rPr lang="en-GB" smtClean="0"/>
              <a:t>16</a:t>
            </a:fld>
            <a:endParaRPr lang="en-GB" dirty="0"/>
          </a:p>
        </p:txBody>
      </p:sp>
      <p:graphicFrame>
        <p:nvGraphicFramePr>
          <p:cNvPr id="11" name="Diagram 10"/>
          <p:cNvGraphicFramePr/>
          <p:nvPr>
            <p:extLst>
              <p:ext uri="{D42A27DB-BD31-4B8C-83A1-F6EECF244321}">
                <p14:modId xmlns:p14="http://schemas.microsoft.com/office/powerpoint/2010/main" val="1104203378"/>
              </p:ext>
            </p:extLst>
          </p:nvPr>
        </p:nvGraphicFramePr>
        <p:xfrm>
          <a:off x="614854" y="1600200"/>
          <a:ext cx="6471745" cy="3429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2" name="Diagram 11"/>
          <p:cNvGraphicFramePr/>
          <p:nvPr>
            <p:extLst>
              <p:ext uri="{D42A27DB-BD31-4B8C-83A1-F6EECF244321}">
                <p14:modId xmlns:p14="http://schemas.microsoft.com/office/powerpoint/2010/main" val="2922550109"/>
              </p:ext>
            </p:extLst>
          </p:nvPr>
        </p:nvGraphicFramePr>
        <p:xfrm>
          <a:off x="6641071" y="990600"/>
          <a:ext cx="2474026" cy="1905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1948298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
            </a:r>
            <a:br>
              <a:rPr lang="en-US" sz="3200" dirty="0"/>
            </a:br>
            <a:r>
              <a:rPr lang="en-US" sz="3200" dirty="0"/>
              <a:t>Many </a:t>
            </a:r>
            <a:r>
              <a:rPr lang="en-US" sz="3200" dirty="0" smtClean="0"/>
              <a:t>Parts, </a:t>
            </a:r>
            <a:r>
              <a:rPr lang="en-US" sz="3200" dirty="0"/>
              <a:t>Many Players and its Principles</a:t>
            </a:r>
          </a:p>
        </p:txBody>
      </p:sp>
      <p:sp>
        <p:nvSpPr>
          <p:cNvPr id="4" name="Slide Number Placeholder 3"/>
          <p:cNvSpPr>
            <a:spLocks noGrp="1"/>
          </p:cNvSpPr>
          <p:nvPr>
            <p:ph type="sldNum" sz="quarter" idx="4"/>
          </p:nvPr>
        </p:nvSpPr>
        <p:spPr/>
        <p:txBody>
          <a:bodyPr/>
          <a:lstStyle/>
          <a:p>
            <a:fld id="{2D4E2A85-E6E9-45A0-9D3C-F2C9C5496BD5}" type="slidenum">
              <a:rPr lang="en-GB" smtClean="0"/>
              <a:t>17</a:t>
            </a:fld>
            <a:endParaRPr lang="en-GB" dirty="0"/>
          </a:p>
        </p:txBody>
      </p:sp>
      <p:graphicFrame>
        <p:nvGraphicFramePr>
          <p:cNvPr id="6" name="Diagram 5"/>
          <p:cNvGraphicFramePr/>
          <p:nvPr>
            <p:extLst>
              <p:ext uri="{D42A27DB-BD31-4B8C-83A1-F6EECF244321}">
                <p14:modId xmlns:p14="http://schemas.microsoft.com/office/powerpoint/2010/main" val="626882716"/>
              </p:ext>
            </p:extLst>
          </p:nvPr>
        </p:nvGraphicFramePr>
        <p:xfrm>
          <a:off x="609600" y="14478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 6"/>
          <p:cNvGraphicFramePr/>
          <p:nvPr>
            <p:extLst>
              <p:ext uri="{D42A27DB-BD31-4B8C-83A1-F6EECF244321}">
                <p14:modId xmlns:p14="http://schemas.microsoft.com/office/powerpoint/2010/main" val="1590304299"/>
              </p:ext>
            </p:extLst>
          </p:nvPr>
        </p:nvGraphicFramePr>
        <p:xfrm>
          <a:off x="6172200" y="944033"/>
          <a:ext cx="3143250" cy="210396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8071811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t>How Monitoring and Evaluation Capacities and Bangkok  Declaration can help this </a:t>
            </a:r>
            <a:r>
              <a:rPr lang="en-US" sz="2800" dirty="0" smtClean="0"/>
              <a:t>broader agenda </a:t>
            </a:r>
            <a:r>
              <a:rPr lang="en-US" sz="2800" dirty="0"/>
              <a:t/>
            </a:r>
            <a:br>
              <a:rPr lang="en-US" sz="2800" dirty="0"/>
            </a:br>
            <a:endParaRPr lang="en-US" sz="2800"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908982229"/>
              </p:ext>
            </p:extLst>
          </p:nvPr>
        </p:nvGraphicFramePr>
        <p:xfrm>
          <a:off x="612775" y="1600200"/>
          <a:ext cx="7464425" cy="41158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4"/>
          </p:nvPr>
        </p:nvSpPr>
        <p:spPr/>
        <p:txBody>
          <a:bodyPr/>
          <a:lstStyle/>
          <a:p>
            <a:fld id="{2D4E2A85-E6E9-45A0-9D3C-F2C9C5496BD5}" type="slidenum">
              <a:rPr lang="en-GB" smtClean="0"/>
              <a:t>18</a:t>
            </a:fld>
            <a:endParaRPr lang="en-GB" dirty="0"/>
          </a:p>
        </p:txBody>
      </p:sp>
    </p:spTree>
    <p:extLst>
      <p:ext uri="{BB962C8B-B14F-4D97-AF65-F5344CB8AC3E}">
        <p14:creationId xmlns:p14="http://schemas.microsoft.com/office/powerpoint/2010/main" val="40360146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Download through links</a:t>
            </a:r>
            <a:endParaRPr lang="en-US" sz="3200" dirty="0"/>
          </a:p>
        </p:txBody>
      </p:sp>
      <p:sp>
        <p:nvSpPr>
          <p:cNvPr id="3" name="Content Placeholder 2"/>
          <p:cNvSpPr>
            <a:spLocks noGrp="1"/>
          </p:cNvSpPr>
          <p:nvPr>
            <p:ph sz="quarter" idx="1"/>
          </p:nvPr>
        </p:nvSpPr>
        <p:spPr>
          <a:xfrm>
            <a:off x="612648" y="1600200"/>
            <a:ext cx="3730752" cy="4495800"/>
          </a:xfrm>
        </p:spPr>
        <p:txBody>
          <a:bodyPr>
            <a:normAutofit/>
          </a:bodyPr>
          <a:lstStyle/>
          <a:p>
            <a:pPr>
              <a:buFont typeface="Wingdings" panose="05000000000000000000" pitchFamily="2" charset="2"/>
              <a:buChar char="q"/>
            </a:pPr>
            <a:r>
              <a:rPr lang="en-US" sz="2000" dirty="0" smtClean="0">
                <a:hlinkClick r:id="rId2"/>
              </a:rPr>
              <a:t>NEC 2015 Conference</a:t>
            </a:r>
            <a:endParaRPr lang="en-US" sz="2000" dirty="0" smtClean="0">
              <a:hlinkClick r:id="rId3"/>
            </a:endParaRPr>
          </a:p>
          <a:p>
            <a:pPr>
              <a:buFont typeface="Wingdings" panose="05000000000000000000" pitchFamily="2" charset="2"/>
              <a:buChar char="q"/>
            </a:pPr>
            <a:r>
              <a:rPr lang="en-US" sz="2000" dirty="0" smtClean="0">
                <a:hlinkClick r:id="rId3"/>
              </a:rPr>
              <a:t>Sustainable Development Goals</a:t>
            </a:r>
            <a:endParaRPr lang="en-US" sz="2000" dirty="0" smtClean="0"/>
          </a:p>
          <a:p>
            <a:pPr>
              <a:buFont typeface="Wingdings" panose="05000000000000000000" pitchFamily="2" charset="2"/>
              <a:buChar char="q"/>
            </a:pPr>
            <a:r>
              <a:rPr lang="en-US" sz="2000" dirty="0" smtClean="0">
                <a:hlinkClick r:id="rId4"/>
              </a:rPr>
              <a:t>Mainstreaming the 2030 Agenda, Reference Guide</a:t>
            </a:r>
            <a:endParaRPr lang="en-US" sz="2000" dirty="0" smtClean="0"/>
          </a:p>
          <a:p>
            <a:pPr>
              <a:buFont typeface="Wingdings" panose="05000000000000000000" pitchFamily="2" charset="2"/>
              <a:buChar char="q"/>
            </a:pPr>
            <a:r>
              <a:rPr lang="en-US" sz="2000" dirty="0" smtClean="0">
                <a:hlinkClick r:id="rId5"/>
              </a:rPr>
              <a:t>IEO’s </a:t>
            </a:r>
            <a:r>
              <a:rPr lang="en-US" sz="2000" dirty="0">
                <a:hlinkClick r:id="rId5"/>
              </a:rPr>
              <a:t>Evaluation of the Role of UNDP in Supporting National Achievement of the Millennium Development Goals</a:t>
            </a:r>
            <a:endParaRPr lang="en-US" sz="2000" dirty="0" smtClean="0"/>
          </a:p>
          <a:p>
            <a:pPr>
              <a:buFont typeface="Wingdings" panose="05000000000000000000" pitchFamily="2" charset="2"/>
              <a:buChar char="q"/>
            </a:pPr>
            <a:r>
              <a:rPr lang="en-US" sz="2000" dirty="0">
                <a:hlinkClick r:id="rId6"/>
              </a:rPr>
              <a:t>Bangkok </a:t>
            </a:r>
            <a:r>
              <a:rPr lang="en-US" sz="2000" dirty="0" smtClean="0">
                <a:hlinkClick r:id="rId6"/>
              </a:rPr>
              <a:t>Declaration</a:t>
            </a:r>
            <a:endParaRPr lang="en-US" sz="2000" dirty="0"/>
          </a:p>
        </p:txBody>
      </p:sp>
      <p:sp>
        <p:nvSpPr>
          <p:cNvPr id="4" name="Slide Number Placeholder 3"/>
          <p:cNvSpPr>
            <a:spLocks noGrp="1"/>
          </p:cNvSpPr>
          <p:nvPr>
            <p:ph type="sldNum" sz="quarter" idx="4"/>
          </p:nvPr>
        </p:nvSpPr>
        <p:spPr/>
        <p:txBody>
          <a:bodyPr/>
          <a:lstStyle/>
          <a:p>
            <a:fld id="{2D4E2A85-E6E9-45A0-9D3C-F2C9C5496BD5}" type="slidenum">
              <a:rPr lang="en-GB" smtClean="0"/>
              <a:t>19</a:t>
            </a:fld>
            <a:endParaRPr lang="en-GB" dirty="0"/>
          </a:p>
        </p:txBody>
      </p:sp>
      <p:graphicFrame>
        <p:nvGraphicFramePr>
          <p:cNvPr id="5" name="Diagram 4"/>
          <p:cNvGraphicFramePr/>
          <p:nvPr>
            <p:extLst>
              <p:ext uri="{D42A27DB-BD31-4B8C-83A1-F6EECF244321}">
                <p14:modId xmlns:p14="http://schemas.microsoft.com/office/powerpoint/2010/main" val="1080234830"/>
              </p:ext>
            </p:extLst>
          </p:nvPr>
        </p:nvGraphicFramePr>
        <p:xfrm>
          <a:off x="3009900" y="5044016"/>
          <a:ext cx="1905000" cy="210396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6" name="Picture 5">
            <a:hlinkClick r:id="rId12"/>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391400" y="1387202"/>
            <a:ext cx="1142999" cy="11429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7" name="Picture 6">
            <a:hlinkClick r:id="rId5"/>
          </p:cNvPr>
          <p:cNvPicPr>
            <a:picLocks noChangeAspect="1"/>
          </p:cNvPicPr>
          <p:nvPr/>
        </p:nvPicPr>
        <p:blipFill>
          <a:blip r:embed="rId14"/>
          <a:stretch>
            <a:fillRect/>
          </a:stretch>
        </p:blipFill>
        <p:spPr>
          <a:xfrm>
            <a:off x="4800600" y="4267200"/>
            <a:ext cx="1284259" cy="1676399"/>
          </a:xfrm>
          <a:prstGeom prst="round2DiagRect">
            <a:avLst>
              <a:gd name="adj1" fmla="val 6846"/>
              <a:gd name="adj2" fmla="val 0"/>
            </a:avLst>
          </a:prstGeom>
          <a:ln w="88900" cap="sq">
            <a:solidFill>
              <a:srgbClr val="FFFFFF"/>
            </a:solidFill>
            <a:miter lim="800000"/>
          </a:ln>
          <a:effectLst>
            <a:outerShdw blurRad="254000" algn="tl" rotWithShape="0">
              <a:srgbClr val="000000">
                <a:alpha val="43000"/>
              </a:srgbClr>
            </a:outerShdw>
          </a:effectLst>
        </p:spPr>
      </p:pic>
      <p:pic>
        <p:nvPicPr>
          <p:cNvPr id="8" name="Picture 7">
            <a:hlinkClick r:id="rId4"/>
          </p:cNvPr>
          <p:cNvPicPr>
            <a:picLocks noChangeAspect="1"/>
          </p:cNvPicPr>
          <p:nvPr/>
        </p:nvPicPr>
        <p:blipFill>
          <a:blip r:embed="rId15"/>
          <a:stretch>
            <a:fillRect/>
          </a:stretch>
        </p:blipFill>
        <p:spPr>
          <a:xfrm>
            <a:off x="5867400" y="2665430"/>
            <a:ext cx="1347787" cy="129864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22034359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Outline</a:t>
            </a:r>
            <a:r>
              <a:rPr lang="en-US" sz="7300" b="1" dirty="0" smtClean="0"/>
              <a:t> </a:t>
            </a:r>
            <a:endParaRPr lang="en-US" b="1" dirty="0"/>
          </a:p>
        </p:txBody>
      </p:sp>
      <p:sp>
        <p:nvSpPr>
          <p:cNvPr id="3" name="Content Placeholder 2"/>
          <p:cNvSpPr>
            <a:spLocks noGrp="1"/>
          </p:cNvSpPr>
          <p:nvPr>
            <p:ph sz="quarter" idx="1"/>
          </p:nvPr>
        </p:nvSpPr>
        <p:spPr/>
        <p:txBody>
          <a:bodyPr>
            <a:normAutofit/>
          </a:bodyPr>
          <a:lstStyle/>
          <a:p>
            <a:pPr marL="457200" indent="-457200">
              <a:buFont typeface="+mj-lt"/>
              <a:buAutoNum type="arabicPeriod"/>
            </a:pPr>
            <a:r>
              <a:rPr lang="en-US" sz="2200" dirty="0" smtClean="0"/>
              <a:t>Evaluation is for learning</a:t>
            </a:r>
          </a:p>
          <a:p>
            <a:pPr marL="457200" indent="-457200">
              <a:buFont typeface="+mj-lt"/>
              <a:buAutoNum type="arabicPeriod"/>
            </a:pPr>
            <a:r>
              <a:rPr lang="en-US" sz="2200" dirty="0" smtClean="0"/>
              <a:t>MDGs to SDGs to advance the Global Development Agenda </a:t>
            </a:r>
          </a:p>
          <a:p>
            <a:pPr marL="457200" indent="-457200">
              <a:buFont typeface="+mj-lt"/>
              <a:buAutoNum type="arabicPeriod"/>
            </a:pPr>
            <a:r>
              <a:rPr lang="en-US" sz="2200" dirty="0" smtClean="0"/>
              <a:t>IEO assessment of UNDP’s role in MDGs will inform better realization of SDGs</a:t>
            </a:r>
          </a:p>
          <a:p>
            <a:pPr marL="457200" indent="-457200">
              <a:buFont typeface="+mj-lt"/>
              <a:buAutoNum type="arabicPeriod"/>
            </a:pPr>
            <a:r>
              <a:rPr lang="en-US" sz="2200" dirty="0" smtClean="0"/>
              <a:t>UNDPs accorded role and responsibility for SDGs</a:t>
            </a:r>
          </a:p>
          <a:p>
            <a:pPr marL="457200" indent="-457200">
              <a:buFont typeface="+mj-lt"/>
              <a:buAutoNum type="arabicPeriod"/>
            </a:pPr>
            <a:r>
              <a:rPr lang="en-US" sz="2200" dirty="0" smtClean="0"/>
              <a:t>UNEG’s </a:t>
            </a:r>
            <a:r>
              <a:rPr lang="en-US" sz="2200" dirty="0"/>
              <a:t>role in providing technical support – the evaluability question </a:t>
            </a:r>
          </a:p>
          <a:p>
            <a:pPr marL="457200" indent="-457200">
              <a:buFont typeface="+mj-lt"/>
              <a:buAutoNum type="arabicPeriod"/>
            </a:pPr>
            <a:r>
              <a:rPr lang="en-US" sz="2200" dirty="0" smtClean="0"/>
              <a:t>NEC IV Bangkok Conference launches collective approach to responding to SDGs imperatives</a:t>
            </a:r>
          </a:p>
          <a:p>
            <a:pPr marL="457200" indent="-457200">
              <a:buFont typeface="+mj-lt"/>
              <a:buAutoNum type="arabicPeriod"/>
            </a:pPr>
            <a:r>
              <a:rPr lang="en-US" sz="2200" dirty="0" smtClean="0"/>
              <a:t>The Bangkok declaration</a:t>
            </a:r>
            <a:r>
              <a:rPr lang="en-US" sz="2200" dirty="0"/>
              <a:t>:</a:t>
            </a:r>
            <a:r>
              <a:rPr lang="en-US" sz="2200" dirty="0" smtClean="0"/>
              <a:t> many parts, many players</a:t>
            </a:r>
          </a:p>
          <a:p>
            <a:endParaRPr lang="en-US" sz="2400" dirty="0"/>
          </a:p>
        </p:txBody>
      </p:sp>
      <p:sp>
        <p:nvSpPr>
          <p:cNvPr id="4" name="Slide Number Placeholder 3"/>
          <p:cNvSpPr>
            <a:spLocks noGrp="1"/>
          </p:cNvSpPr>
          <p:nvPr>
            <p:ph type="sldNum" sz="quarter" idx="4"/>
          </p:nvPr>
        </p:nvSpPr>
        <p:spPr/>
        <p:txBody>
          <a:bodyPr/>
          <a:lstStyle/>
          <a:p>
            <a:fld id="{2D4E2A85-E6E9-45A0-9D3C-F2C9C5496BD5}" type="slidenum">
              <a:rPr lang="en-GB" smtClean="0"/>
              <a:t>2</a:t>
            </a:fld>
            <a:endParaRPr lang="en-GB" dirty="0"/>
          </a:p>
        </p:txBody>
      </p:sp>
    </p:spTree>
    <p:extLst>
      <p:ext uri="{BB962C8B-B14F-4D97-AF65-F5344CB8AC3E}">
        <p14:creationId xmlns:p14="http://schemas.microsoft.com/office/powerpoint/2010/main" val="27249881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4800" dirty="0" smtClean="0"/>
              <a:t>Thank you</a:t>
            </a:r>
            <a:endParaRPr lang="en-US" sz="4800" dirty="0"/>
          </a:p>
        </p:txBody>
      </p:sp>
      <p:pic>
        <p:nvPicPr>
          <p:cNvPr id="5" name="Picture 4"/>
          <p:cNvPicPr>
            <a:picLocks noChangeAspect="1"/>
          </p:cNvPicPr>
          <p:nvPr/>
        </p:nvPicPr>
        <p:blipFill>
          <a:blip r:embed="rId2"/>
          <a:stretch>
            <a:fillRect/>
          </a:stretch>
        </p:blipFill>
        <p:spPr>
          <a:xfrm>
            <a:off x="1219200" y="2819400"/>
            <a:ext cx="1352550" cy="2419350"/>
          </a:xfrm>
          <a:prstGeom prst="rect">
            <a:avLst/>
          </a:prstGeom>
        </p:spPr>
      </p:pic>
      <p:sp>
        <p:nvSpPr>
          <p:cNvPr id="6" name="TextBox 5"/>
          <p:cNvSpPr txBox="1"/>
          <p:nvPr/>
        </p:nvSpPr>
        <p:spPr>
          <a:xfrm>
            <a:off x="2895600" y="2895600"/>
            <a:ext cx="4953000" cy="2092881"/>
          </a:xfrm>
          <a:prstGeom prst="rect">
            <a:avLst/>
          </a:prstGeom>
          <a:noFill/>
        </p:spPr>
        <p:txBody>
          <a:bodyPr wrap="square" rtlCol="0">
            <a:spAutoFit/>
          </a:bodyPr>
          <a:lstStyle/>
          <a:p>
            <a:r>
              <a:rPr lang="en-US" sz="2000" b="1" dirty="0" smtClean="0"/>
              <a:t>United Nations Development </a:t>
            </a:r>
            <a:r>
              <a:rPr lang="en-US" sz="2000" b="1" dirty="0" err="1" smtClean="0"/>
              <a:t>Programme</a:t>
            </a:r>
            <a:endParaRPr lang="en-US" sz="2000" b="1" dirty="0" smtClean="0"/>
          </a:p>
          <a:p>
            <a:r>
              <a:rPr lang="en-US" b="1" dirty="0" smtClean="0"/>
              <a:t/>
            </a:r>
            <a:br>
              <a:rPr lang="en-US" b="1" dirty="0" smtClean="0"/>
            </a:br>
            <a:r>
              <a:rPr lang="en-US" sz="2000" b="1" dirty="0" smtClean="0">
                <a:solidFill>
                  <a:schemeClr val="bg2">
                    <a:lumMod val="50000"/>
                  </a:schemeClr>
                </a:solidFill>
              </a:rPr>
              <a:t>Independent Evaluation Office</a:t>
            </a:r>
          </a:p>
          <a:p>
            <a:r>
              <a:rPr lang="en-US" b="1" dirty="0" smtClean="0"/>
              <a:t>220 East 42</a:t>
            </a:r>
            <a:r>
              <a:rPr lang="en-US" b="1" baseline="30000" dirty="0" smtClean="0"/>
              <a:t>nd</a:t>
            </a:r>
            <a:r>
              <a:rPr lang="en-US" b="1" dirty="0" smtClean="0"/>
              <a:t> Street</a:t>
            </a:r>
            <a:br>
              <a:rPr lang="en-US" b="1" dirty="0" smtClean="0"/>
            </a:br>
            <a:r>
              <a:rPr lang="en-US" b="1" dirty="0" smtClean="0"/>
              <a:t>New York, NY 10017</a:t>
            </a:r>
          </a:p>
          <a:p>
            <a:r>
              <a:rPr lang="en-US" b="1" dirty="0" smtClean="0">
                <a:hlinkClick r:id="rId3"/>
              </a:rPr>
              <a:t>www.undp.org/evaluation</a:t>
            </a:r>
            <a:endParaRPr lang="en-US" b="1" dirty="0" smtClean="0"/>
          </a:p>
          <a:p>
            <a:endParaRPr lang="en-US" dirty="0"/>
          </a:p>
        </p:txBody>
      </p:sp>
      <p:pic>
        <p:nvPicPr>
          <p:cNvPr id="7" name="Picture 6">
            <a:hlinkClick r:id="rId4"/>
          </p:cNvPr>
          <p:cNvPicPr>
            <a:picLocks noChangeAspect="1"/>
          </p:cNvPicPr>
          <p:nvPr/>
        </p:nvPicPr>
        <p:blipFill>
          <a:blip r:embed="rId5"/>
          <a:stretch>
            <a:fillRect/>
          </a:stretch>
        </p:blipFill>
        <p:spPr>
          <a:xfrm>
            <a:off x="2895600" y="5305425"/>
            <a:ext cx="1476375" cy="409575"/>
          </a:xfrm>
          <a:prstGeom prst="rect">
            <a:avLst/>
          </a:prstGeom>
        </p:spPr>
      </p:pic>
      <p:pic>
        <p:nvPicPr>
          <p:cNvPr id="8" name="Picture 7">
            <a:hlinkClick r:id="rId6"/>
          </p:cNvPr>
          <p:cNvPicPr>
            <a:picLocks noChangeAspect="1"/>
          </p:cNvPicPr>
          <p:nvPr/>
        </p:nvPicPr>
        <p:blipFill>
          <a:blip r:embed="rId7"/>
          <a:stretch>
            <a:fillRect/>
          </a:stretch>
        </p:blipFill>
        <p:spPr>
          <a:xfrm>
            <a:off x="4467225" y="5314950"/>
            <a:ext cx="1390650" cy="400050"/>
          </a:xfrm>
          <a:prstGeom prst="rect">
            <a:avLst/>
          </a:prstGeom>
        </p:spPr>
      </p:pic>
      <p:pic>
        <p:nvPicPr>
          <p:cNvPr id="9" name="Picture 8"/>
          <p:cNvPicPr>
            <a:picLocks noChangeAspect="1"/>
          </p:cNvPicPr>
          <p:nvPr/>
        </p:nvPicPr>
        <p:blipFill>
          <a:blip r:embed="rId8"/>
          <a:stretch>
            <a:fillRect/>
          </a:stretch>
        </p:blipFill>
        <p:spPr>
          <a:xfrm>
            <a:off x="2952750" y="4810125"/>
            <a:ext cx="2990850" cy="495300"/>
          </a:xfrm>
          <a:prstGeom prst="rect">
            <a:avLst/>
          </a:prstGeom>
        </p:spPr>
      </p:pic>
    </p:spTree>
    <p:extLst>
      <p:ext uri="{BB962C8B-B14F-4D97-AF65-F5344CB8AC3E}">
        <p14:creationId xmlns:p14="http://schemas.microsoft.com/office/powerpoint/2010/main" val="10504160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Evaluation is for </a:t>
            </a:r>
            <a:r>
              <a:rPr lang="en-US" sz="4000" b="1" dirty="0" smtClean="0"/>
              <a:t>Learning</a:t>
            </a:r>
            <a:endParaRPr lang="en-US" sz="6600" b="1" dirty="0"/>
          </a:p>
        </p:txBody>
      </p:sp>
      <p:sp>
        <p:nvSpPr>
          <p:cNvPr id="4" name="Slide Number Placeholder 3"/>
          <p:cNvSpPr>
            <a:spLocks noGrp="1"/>
          </p:cNvSpPr>
          <p:nvPr>
            <p:ph type="sldNum" sz="quarter" idx="4"/>
          </p:nvPr>
        </p:nvSpPr>
        <p:spPr/>
        <p:txBody>
          <a:bodyPr/>
          <a:lstStyle/>
          <a:p>
            <a:fld id="{2D4E2A85-E6E9-45A0-9D3C-F2C9C5496BD5}" type="slidenum">
              <a:rPr lang="en-GB" smtClean="0"/>
              <a:t>3</a:t>
            </a:fld>
            <a:endParaRPr lang="en-GB" dirty="0"/>
          </a:p>
        </p:txBody>
      </p:sp>
      <p:graphicFrame>
        <p:nvGraphicFramePr>
          <p:cNvPr id="5" name="Diagram 4"/>
          <p:cNvGraphicFramePr/>
          <p:nvPr>
            <p:extLst>
              <p:ext uri="{D42A27DB-BD31-4B8C-83A1-F6EECF244321}">
                <p14:modId xmlns:p14="http://schemas.microsoft.com/office/powerpoint/2010/main" val="1600929531"/>
              </p:ext>
            </p:extLst>
          </p:nvPr>
        </p:nvGraphicFramePr>
        <p:xfrm>
          <a:off x="1066800" y="1828800"/>
          <a:ext cx="6523630" cy="419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676509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t>Evaluation is for </a:t>
            </a:r>
            <a:r>
              <a:rPr lang="en-US" sz="3600" b="1" dirty="0" smtClean="0"/>
              <a:t>Learning</a:t>
            </a:r>
            <a:endParaRPr lang="en-US" sz="6000" b="1" dirty="0"/>
          </a:p>
        </p:txBody>
      </p:sp>
      <p:sp>
        <p:nvSpPr>
          <p:cNvPr id="3" name="Content Placeholder 2"/>
          <p:cNvSpPr>
            <a:spLocks noGrp="1"/>
          </p:cNvSpPr>
          <p:nvPr>
            <p:ph sz="quarter" idx="1"/>
          </p:nvPr>
        </p:nvSpPr>
        <p:spPr>
          <a:xfrm>
            <a:off x="228600" y="1600200"/>
            <a:ext cx="8504481" cy="4495800"/>
          </a:xfrm>
        </p:spPr>
        <p:txBody>
          <a:bodyPr>
            <a:normAutofit/>
          </a:bodyPr>
          <a:lstStyle/>
          <a:p>
            <a:pPr>
              <a:buFont typeface="Wingdings" panose="05000000000000000000" pitchFamily="2" charset="2"/>
              <a:buChar char="q"/>
            </a:pPr>
            <a:endParaRPr lang="en-US" sz="2200" dirty="0"/>
          </a:p>
          <a:p>
            <a:pPr>
              <a:buFont typeface="Wingdings" panose="05000000000000000000" pitchFamily="2" charset="2"/>
              <a:buChar char="q"/>
            </a:pPr>
            <a:endParaRPr lang="en-US" sz="2200" dirty="0"/>
          </a:p>
          <a:p>
            <a:pPr>
              <a:buFont typeface="Arial" panose="020B0604020202020204" pitchFamily="34" charset="0"/>
              <a:buChar char="•"/>
            </a:pPr>
            <a:endParaRPr lang="en-US" sz="2200" dirty="0"/>
          </a:p>
          <a:p>
            <a:pPr>
              <a:buFont typeface="Arial" panose="020B0604020202020204" pitchFamily="34" charset="0"/>
              <a:buChar char="•"/>
            </a:pPr>
            <a:endParaRPr lang="en-US" sz="2200" dirty="0" smtClean="0"/>
          </a:p>
        </p:txBody>
      </p:sp>
      <p:sp>
        <p:nvSpPr>
          <p:cNvPr id="4" name="Slide Number Placeholder 3"/>
          <p:cNvSpPr>
            <a:spLocks noGrp="1"/>
          </p:cNvSpPr>
          <p:nvPr>
            <p:ph type="sldNum" sz="quarter" idx="4"/>
          </p:nvPr>
        </p:nvSpPr>
        <p:spPr/>
        <p:txBody>
          <a:bodyPr/>
          <a:lstStyle/>
          <a:p>
            <a:fld id="{2D4E2A85-E6E9-45A0-9D3C-F2C9C5496BD5}" type="slidenum">
              <a:rPr lang="en-GB" smtClean="0"/>
              <a:t>4</a:t>
            </a:fld>
            <a:endParaRPr lang="en-GB" dirty="0"/>
          </a:p>
        </p:txBody>
      </p:sp>
      <p:graphicFrame>
        <p:nvGraphicFramePr>
          <p:cNvPr id="5" name="Diagram 4"/>
          <p:cNvGraphicFramePr/>
          <p:nvPr>
            <p:extLst>
              <p:ext uri="{D42A27DB-BD31-4B8C-83A1-F6EECF244321}">
                <p14:modId xmlns:p14="http://schemas.microsoft.com/office/powerpoint/2010/main" val="3688935820"/>
              </p:ext>
            </p:extLst>
          </p:nvPr>
        </p:nvGraphicFramePr>
        <p:xfrm>
          <a:off x="838200" y="1816100"/>
          <a:ext cx="7315200" cy="42799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706134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152400"/>
            <a:ext cx="8153400" cy="990600"/>
          </a:xfrm>
        </p:spPr>
        <p:txBody>
          <a:bodyPr>
            <a:noAutofit/>
          </a:bodyPr>
          <a:lstStyle/>
          <a:p>
            <a:r>
              <a:rPr lang="en-US" sz="2400" b="1" dirty="0"/>
              <a:t>IEO’s Evaluation of the Role of UNDP in Supporting National Achievement of the Millennium Development Goals</a:t>
            </a:r>
          </a:p>
        </p:txBody>
      </p:sp>
      <p:sp>
        <p:nvSpPr>
          <p:cNvPr id="3" name="Content Placeholder 2"/>
          <p:cNvSpPr>
            <a:spLocks noGrp="1"/>
          </p:cNvSpPr>
          <p:nvPr>
            <p:ph sz="quarter" idx="1"/>
          </p:nvPr>
        </p:nvSpPr>
        <p:spPr>
          <a:xfrm>
            <a:off x="609600" y="1600200"/>
            <a:ext cx="5538369" cy="4495800"/>
          </a:xfrm>
        </p:spPr>
        <p:txBody>
          <a:bodyPr>
            <a:normAutofit fontScale="92500" lnSpcReduction="10000"/>
          </a:bodyPr>
          <a:lstStyle/>
          <a:p>
            <a:pPr>
              <a:buFont typeface="Wingdings" panose="05000000000000000000" pitchFamily="2" charset="2"/>
              <a:buChar char="q"/>
            </a:pPr>
            <a:r>
              <a:rPr lang="en-US" sz="2200" dirty="0" smtClean="0"/>
              <a:t>This evaluation:</a:t>
            </a:r>
          </a:p>
          <a:p>
            <a:pPr lvl="1">
              <a:buFont typeface="Wingdings" panose="05000000000000000000" pitchFamily="2" charset="2"/>
              <a:buChar char="ü"/>
            </a:pPr>
            <a:r>
              <a:rPr lang="en-US" sz="2200" dirty="0" smtClean="0"/>
              <a:t>assessed </a:t>
            </a:r>
            <a:r>
              <a:rPr lang="en-US" sz="2200" dirty="0"/>
              <a:t>the roles </a:t>
            </a:r>
            <a:r>
              <a:rPr lang="en-US" sz="2200" dirty="0" smtClean="0"/>
              <a:t>played and </a:t>
            </a:r>
            <a:r>
              <a:rPr lang="en-US" sz="2200" dirty="0"/>
              <a:t>results achieved by UNDP in </a:t>
            </a:r>
            <a:r>
              <a:rPr lang="en-US" sz="2200" dirty="0" smtClean="0"/>
              <a:t>support of </a:t>
            </a:r>
            <a:r>
              <a:rPr lang="en-US" sz="2200" dirty="0"/>
              <a:t>the achievement of the </a:t>
            </a:r>
            <a:r>
              <a:rPr lang="en-US" sz="2200" dirty="0" smtClean="0"/>
              <a:t>MDGs,</a:t>
            </a:r>
          </a:p>
          <a:p>
            <a:pPr lvl="1">
              <a:buFont typeface="Wingdings" panose="05000000000000000000" pitchFamily="2" charset="2"/>
              <a:buChar char="ü"/>
            </a:pPr>
            <a:r>
              <a:rPr lang="en-US" sz="2200" dirty="0" smtClean="0"/>
              <a:t>identified factors which affected the contribution </a:t>
            </a:r>
            <a:r>
              <a:rPr lang="en-US" sz="2200" dirty="0"/>
              <a:t>and performance of UNDP </a:t>
            </a:r>
            <a:r>
              <a:rPr lang="en-US" sz="2200" dirty="0" smtClean="0"/>
              <a:t>and identified strengths and </a:t>
            </a:r>
            <a:r>
              <a:rPr lang="en-US" sz="2200" dirty="0"/>
              <a:t>weaknesses, </a:t>
            </a:r>
            <a:r>
              <a:rPr lang="en-US" sz="2200" dirty="0" smtClean="0"/>
              <a:t>in past performance as well as threats and opportunities for future engagement in this area </a:t>
            </a:r>
          </a:p>
          <a:p>
            <a:pPr lvl="1">
              <a:buFont typeface="Wingdings" panose="05000000000000000000" pitchFamily="2" charset="2"/>
              <a:buChar char="ü"/>
            </a:pPr>
            <a:r>
              <a:rPr lang="en-US" sz="2200" dirty="0" smtClean="0"/>
              <a:t>It was a key lesson for UNDPs engagement around finalizing MDGs and preparing for SDGs and the recommendations were committed to</a:t>
            </a:r>
          </a:p>
        </p:txBody>
      </p:sp>
      <p:sp>
        <p:nvSpPr>
          <p:cNvPr id="4" name="Slide Number Placeholder 3"/>
          <p:cNvSpPr>
            <a:spLocks noGrp="1"/>
          </p:cNvSpPr>
          <p:nvPr>
            <p:ph type="sldNum" sz="quarter" idx="4"/>
          </p:nvPr>
        </p:nvSpPr>
        <p:spPr/>
        <p:txBody>
          <a:bodyPr/>
          <a:lstStyle/>
          <a:p>
            <a:fld id="{2D4E2A85-E6E9-45A0-9D3C-F2C9C5496BD5}" type="slidenum">
              <a:rPr lang="en-GB" smtClean="0"/>
              <a:t>5</a:t>
            </a:fld>
            <a:endParaRPr lang="en-GB" dirty="0"/>
          </a:p>
        </p:txBody>
      </p:sp>
      <p:pic>
        <p:nvPicPr>
          <p:cNvPr id="5" name="Picture 4">
            <a:hlinkClick r:id="rId2"/>
          </p:cNvPr>
          <p:cNvPicPr>
            <a:picLocks noChangeAspect="1"/>
          </p:cNvPicPr>
          <p:nvPr/>
        </p:nvPicPr>
        <p:blipFill>
          <a:blip r:embed="rId3"/>
          <a:stretch>
            <a:fillRect/>
          </a:stretch>
        </p:blipFill>
        <p:spPr>
          <a:xfrm>
            <a:off x="6324600" y="1905000"/>
            <a:ext cx="2648786" cy="345757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38329750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305800" cy="990600"/>
          </a:xfrm>
        </p:spPr>
        <p:txBody>
          <a:bodyPr>
            <a:noAutofit/>
          </a:bodyPr>
          <a:lstStyle/>
          <a:p>
            <a:r>
              <a:rPr lang="en-US" sz="2400" b="1" dirty="0"/>
              <a:t>IEO’s Evaluation of the Role of UNDP in Supporting National Achievement of the Millennium Development Goals</a:t>
            </a:r>
          </a:p>
        </p:txBody>
      </p:sp>
      <p:sp>
        <p:nvSpPr>
          <p:cNvPr id="4" name="Slide Number Placeholder 3"/>
          <p:cNvSpPr>
            <a:spLocks noGrp="1"/>
          </p:cNvSpPr>
          <p:nvPr>
            <p:ph type="sldNum" sz="quarter" idx="4"/>
          </p:nvPr>
        </p:nvSpPr>
        <p:spPr/>
        <p:txBody>
          <a:bodyPr/>
          <a:lstStyle/>
          <a:p>
            <a:fld id="{2D4E2A85-E6E9-45A0-9D3C-F2C9C5496BD5}" type="slidenum">
              <a:rPr lang="en-GB" smtClean="0"/>
              <a:t>6</a:t>
            </a:fld>
            <a:endParaRPr lang="en-GB" dirty="0"/>
          </a:p>
        </p:txBody>
      </p:sp>
      <p:pic>
        <p:nvPicPr>
          <p:cNvPr id="7" name="Content Placeholder 6"/>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990599" y="1665408"/>
            <a:ext cx="7394501" cy="4582991"/>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13204462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a:t>IEO’s Evaluation of the Role of UNDP in Supporting National Achievement of the Millennium Development Goals</a:t>
            </a:r>
          </a:p>
        </p:txBody>
      </p:sp>
      <p:sp>
        <p:nvSpPr>
          <p:cNvPr id="4" name="Slide Number Placeholder 3"/>
          <p:cNvSpPr>
            <a:spLocks noGrp="1"/>
          </p:cNvSpPr>
          <p:nvPr>
            <p:ph type="sldNum" sz="quarter" idx="4"/>
          </p:nvPr>
        </p:nvSpPr>
        <p:spPr/>
        <p:txBody>
          <a:bodyPr/>
          <a:lstStyle/>
          <a:p>
            <a:fld id="{2D4E2A85-E6E9-45A0-9D3C-F2C9C5496BD5}" type="slidenum">
              <a:rPr lang="en-GB" smtClean="0"/>
              <a:t>7</a:t>
            </a:fld>
            <a:endParaRPr lang="en-GB" dirty="0"/>
          </a:p>
        </p:txBody>
      </p:sp>
      <p:pic>
        <p:nvPicPr>
          <p:cNvPr id="6" name="Picture 5"/>
          <p:cNvPicPr>
            <a:picLocks noChangeAspect="1"/>
          </p:cNvPicPr>
          <p:nvPr/>
        </p:nvPicPr>
        <p:blipFill>
          <a:blip r:embed="rId2"/>
          <a:stretch>
            <a:fillRect/>
          </a:stretch>
        </p:blipFill>
        <p:spPr>
          <a:xfrm>
            <a:off x="1447800" y="1730668"/>
            <a:ext cx="5410200" cy="4517732"/>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38753667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a:t>IEO’s Evaluation of the Role of UNDP in Supporting National Achievement of the Millennium Development Goals</a:t>
            </a:r>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676400" y="1600200"/>
            <a:ext cx="4648200" cy="464820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4" name="Slide Number Placeholder 3"/>
          <p:cNvSpPr>
            <a:spLocks noGrp="1"/>
          </p:cNvSpPr>
          <p:nvPr>
            <p:ph type="sldNum" sz="quarter" idx="4"/>
          </p:nvPr>
        </p:nvSpPr>
        <p:spPr/>
        <p:txBody>
          <a:bodyPr/>
          <a:lstStyle/>
          <a:p>
            <a:fld id="{2D4E2A85-E6E9-45A0-9D3C-F2C9C5496BD5}" type="slidenum">
              <a:rPr lang="en-GB" smtClean="0"/>
              <a:t>8</a:t>
            </a:fld>
            <a:endParaRPr lang="en-GB" dirty="0"/>
          </a:p>
        </p:txBody>
      </p:sp>
    </p:spTree>
    <p:extLst>
      <p:ext uri="{BB962C8B-B14F-4D97-AF65-F5344CB8AC3E}">
        <p14:creationId xmlns:p14="http://schemas.microsoft.com/office/powerpoint/2010/main" val="34852668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161" y="254000"/>
            <a:ext cx="8153400" cy="990600"/>
          </a:xfrm>
        </p:spPr>
        <p:txBody>
          <a:bodyPr>
            <a:noAutofit/>
          </a:bodyPr>
          <a:lstStyle/>
          <a:p>
            <a:r>
              <a:rPr lang="en-US" sz="2800" b="1" dirty="0" smtClean="0"/>
              <a:t>UNDP’s </a:t>
            </a:r>
            <a:r>
              <a:rPr lang="en-US" sz="2800" b="1" dirty="0"/>
              <a:t>A</a:t>
            </a:r>
            <a:r>
              <a:rPr lang="en-US" sz="2800" b="1" dirty="0" smtClean="0"/>
              <a:t>ccorded Role </a:t>
            </a:r>
            <a:r>
              <a:rPr lang="en-US" sz="2800" b="1" dirty="0"/>
              <a:t>and </a:t>
            </a:r>
            <a:r>
              <a:rPr lang="en-US" sz="2800" b="1" dirty="0" smtClean="0"/>
              <a:t>Responsibility </a:t>
            </a:r>
            <a:r>
              <a:rPr lang="en-US" sz="2800" b="1" dirty="0"/>
              <a:t>for </a:t>
            </a:r>
            <a:r>
              <a:rPr lang="en-US" sz="2800" b="1" dirty="0" smtClean="0"/>
              <a:t>SDGs</a:t>
            </a:r>
            <a:endParaRPr lang="en-US" sz="4800" b="1" dirty="0"/>
          </a:p>
        </p:txBody>
      </p:sp>
      <p:sp>
        <p:nvSpPr>
          <p:cNvPr id="3" name="Content Placeholder 2"/>
          <p:cNvSpPr>
            <a:spLocks noGrp="1"/>
          </p:cNvSpPr>
          <p:nvPr>
            <p:ph sz="quarter" idx="1"/>
          </p:nvPr>
        </p:nvSpPr>
        <p:spPr>
          <a:xfrm>
            <a:off x="579681" y="1600200"/>
            <a:ext cx="3959547" cy="4495800"/>
          </a:xfrm>
        </p:spPr>
        <p:txBody>
          <a:bodyPr>
            <a:noAutofit/>
          </a:bodyPr>
          <a:lstStyle/>
          <a:p>
            <a:pPr>
              <a:buFont typeface="Wingdings" panose="05000000000000000000" pitchFamily="2" charset="2"/>
              <a:buChar char="q"/>
            </a:pPr>
            <a:r>
              <a:rPr lang="en-US" sz="2000" dirty="0"/>
              <a:t>For </a:t>
            </a:r>
            <a:r>
              <a:rPr lang="en-US" sz="2000" dirty="0" smtClean="0"/>
              <a:t>MDG </a:t>
            </a:r>
            <a:r>
              <a:rPr lang="en-US" sz="2000" dirty="0"/>
              <a:t>implementation, UNDP partnered with national authorities to produce over 500 MDG country reports for score </a:t>
            </a:r>
            <a:r>
              <a:rPr lang="en-US" sz="2000" dirty="0" smtClean="0"/>
              <a:t>keeping</a:t>
            </a:r>
            <a:br>
              <a:rPr lang="en-US" sz="2000" dirty="0" smtClean="0"/>
            </a:br>
            <a:endParaRPr lang="en-US" sz="2000" dirty="0" smtClean="0"/>
          </a:p>
          <a:p>
            <a:pPr>
              <a:buFont typeface="Wingdings" panose="05000000000000000000" pitchFamily="2" charset="2"/>
              <a:buChar char="q"/>
            </a:pPr>
            <a:r>
              <a:rPr lang="en-US" sz="2000" dirty="0" smtClean="0"/>
              <a:t>UN </a:t>
            </a:r>
            <a:r>
              <a:rPr lang="en-US" sz="2000" dirty="0"/>
              <a:t>Secretary-General has agreed that UNDP should </a:t>
            </a:r>
            <a:r>
              <a:rPr lang="en-US" sz="2000" b="1" i="1" dirty="0"/>
              <a:t>now play the same role with national reporting on the SDGs </a:t>
            </a:r>
            <a:r>
              <a:rPr lang="en-US" sz="2000" dirty="0"/>
              <a:t>within the </a:t>
            </a:r>
            <a:r>
              <a:rPr lang="en-US" sz="2000" dirty="0" smtClean="0"/>
              <a:t>framework </a:t>
            </a:r>
            <a:r>
              <a:rPr lang="en-US" sz="2000" dirty="0"/>
              <a:t>of the </a:t>
            </a:r>
            <a:r>
              <a:rPr lang="en-US" sz="2000" dirty="0" smtClean="0"/>
              <a:t>Global </a:t>
            </a:r>
            <a:r>
              <a:rPr lang="en-US" sz="2000" dirty="0"/>
              <a:t>Partnership on Sustainable Development </a:t>
            </a:r>
            <a:r>
              <a:rPr lang="en-US" sz="2000" dirty="0" smtClean="0"/>
              <a:t>Data </a:t>
            </a:r>
          </a:p>
          <a:p>
            <a:pPr>
              <a:buFont typeface="Arial" panose="020B0604020202020204" pitchFamily="34" charset="0"/>
              <a:buChar char="•"/>
            </a:pPr>
            <a:endParaRPr lang="en-US" sz="2000" dirty="0" smtClean="0"/>
          </a:p>
        </p:txBody>
      </p:sp>
      <p:sp>
        <p:nvSpPr>
          <p:cNvPr id="4" name="Slide Number Placeholder 3"/>
          <p:cNvSpPr>
            <a:spLocks noGrp="1"/>
          </p:cNvSpPr>
          <p:nvPr>
            <p:ph type="sldNum" sz="quarter" idx="4"/>
          </p:nvPr>
        </p:nvSpPr>
        <p:spPr/>
        <p:txBody>
          <a:bodyPr/>
          <a:lstStyle/>
          <a:p>
            <a:fld id="{2D4E2A85-E6E9-45A0-9D3C-F2C9C5496BD5}" type="slidenum">
              <a:rPr lang="en-GB" smtClean="0"/>
              <a:t>9</a:t>
            </a:fld>
            <a:endParaRPr lang="en-GB" dirty="0"/>
          </a:p>
        </p:txBody>
      </p:sp>
      <p:pic>
        <p:nvPicPr>
          <p:cNvPr id="5" name="Picture 4"/>
          <p:cNvPicPr>
            <a:picLocks noChangeAspect="1"/>
          </p:cNvPicPr>
          <p:nvPr/>
        </p:nvPicPr>
        <p:blipFill>
          <a:blip r:embed="rId2"/>
          <a:stretch>
            <a:fillRect/>
          </a:stretch>
        </p:blipFill>
        <p:spPr>
          <a:xfrm>
            <a:off x="4646120" y="2286000"/>
            <a:ext cx="4190441" cy="278680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3477324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5A62A358E59364C862F6EEE95AFD037" ma:contentTypeVersion="2" ma:contentTypeDescription="Create a new document." ma:contentTypeScope="" ma:versionID="319ca3f83836d301288780a6d061f504">
  <xsd:schema xmlns:xsd="http://www.w3.org/2001/XMLSchema" xmlns:xs="http://www.w3.org/2001/XMLSchema" xmlns:p="http://schemas.microsoft.com/office/2006/metadata/properties" xmlns:ns2="5ebeba3d-fd60-4dcb-8548-a9fd3c51d9ff" targetNamespace="http://schemas.microsoft.com/office/2006/metadata/properties" ma:root="true" ma:fieldsID="bc7b50402ffe3ccdc748bcfe4d4c9c07" ns2:_="">
    <xsd:import namespace="5ebeba3d-fd60-4dcb-8548-a9fd3c51d9ff"/>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ebeba3d-fd60-4dcb-8548-a9fd3c51d9ff"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_dlc_DocId xmlns="5ebeba3d-fd60-4dcb-8548-a9fd3c51d9ff">UNITOFFICE-31-95</_dlc_DocId>
    <_dlc_DocIdUrl xmlns="5ebeba3d-fd60-4dcb-8548-a9fd3c51d9ff">
      <Url>https://intranet.undp.org/unit/office/eo/eostaffnet/ET/_layouts/DocIdRedir.aspx?ID=UNITOFFICE-31-95</Url>
      <Description>UNITOFFICE-31-95</Description>
    </_dlc_DocIdUrl>
  </documentManagement>
</p:properties>
</file>

<file path=customXml/itemProps1.xml><?xml version="1.0" encoding="utf-8"?>
<ds:datastoreItem xmlns:ds="http://schemas.openxmlformats.org/officeDocument/2006/customXml" ds:itemID="{C5EACD62-0107-4BB5-818C-CC479DE8310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ebeba3d-fd60-4dcb-8548-a9fd3c51d9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FF47F91-1E54-4F0C-8935-A25054CE5D94}">
  <ds:schemaRefs>
    <ds:schemaRef ds:uri="http://schemas.microsoft.com/sharepoint/events"/>
  </ds:schemaRefs>
</ds:datastoreItem>
</file>

<file path=customXml/itemProps3.xml><?xml version="1.0" encoding="utf-8"?>
<ds:datastoreItem xmlns:ds="http://schemas.openxmlformats.org/officeDocument/2006/customXml" ds:itemID="{FCEAAEB2-C598-467D-A6B8-50B2A0A1E30A}">
  <ds:schemaRefs>
    <ds:schemaRef ds:uri="http://schemas.microsoft.com/sharepoint/v3/contenttype/forms"/>
  </ds:schemaRefs>
</ds:datastoreItem>
</file>

<file path=customXml/itemProps4.xml><?xml version="1.0" encoding="utf-8"?>
<ds:datastoreItem xmlns:ds="http://schemas.openxmlformats.org/officeDocument/2006/customXml" ds:itemID="{F8B1CA9F-E6FB-4C19-8109-441943A0803C}">
  <ds:schemaRefs>
    <ds:schemaRef ds:uri="http://schemas.microsoft.com/office/2006/metadata/properties"/>
    <ds:schemaRef ds:uri="http://schemas.microsoft.com/office/infopath/2007/PartnerControls"/>
    <ds:schemaRef ds:uri="http://purl.org/dc/elements/1.1/"/>
    <ds:schemaRef ds:uri="http://schemas.openxmlformats.org/package/2006/metadata/core-properties"/>
    <ds:schemaRef ds:uri="http://www.w3.org/XML/1998/namespace"/>
    <ds:schemaRef ds:uri="http://schemas.microsoft.com/office/2006/documentManagement/types"/>
    <ds:schemaRef ds:uri="http://purl.org/dc/dcmitype/"/>
    <ds:schemaRef ds:uri="http://purl.org/dc/terms/"/>
    <ds:schemaRef ds:uri="5ebeba3d-fd60-4dcb-8548-a9fd3c51d9ff"/>
  </ds:schemaRefs>
</ds:datastoreItem>
</file>

<file path=docProps/app.xml><?xml version="1.0" encoding="utf-8"?>
<Properties xmlns="http://schemas.openxmlformats.org/officeDocument/2006/extended-properties" xmlns:vt="http://schemas.openxmlformats.org/officeDocument/2006/docPropsVTypes">
  <Template>Median</Template>
  <TotalTime>6387</TotalTime>
  <Words>1229</Words>
  <Application>Microsoft Office PowerPoint</Application>
  <PresentationFormat>On-screen Show (4:3)</PresentationFormat>
  <Paragraphs>122</Paragraphs>
  <Slides>20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Aharoni</vt:lpstr>
      <vt:lpstr>Arial</vt:lpstr>
      <vt:lpstr>Calibri</vt:lpstr>
      <vt:lpstr>Tw Cen MT</vt:lpstr>
      <vt:lpstr>Wingdings</vt:lpstr>
      <vt:lpstr>Wingdings 2</vt:lpstr>
      <vt:lpstr>Median</vt:lpstr>
      <vt:lpstr>The Role of UNDP in advancing the sdgS </vt:lpstr>
      <vt:lpstr>Outline </vt:lpstr>
      <vt:lpstr>Evaluation is for Learning</vt:lpstr>
      <vt:lpstr>Evaluation is for Learning</vt:lpstr>
      <vt:lpstr>IEO’s Evaluation of the Role of UNDP in Supporting National Achievement of the Millennium Development Goals</vt:lpstr>
      <vt:lpstr>IEO’s Evaluation of the Role of UNDP in Supporting National Achievement of the Millennium Development Goals</vt:lpstr>
      <vt:lpstr>IEO’s Evaluation of the Role of UNDP in Supporting National Achievement of the Millennium Development Goals</vt:lpstr>
      <vt:lpstr>IEO’s Evaluation of the Role of UNDP in Supporting National Achievement of the Millennium Development Goals</vt:lpstr>
      <vt:lpstr>UNDP’s Accorded Role and Responsibility for SDGs</vt:lpstr>
      <vt:lpstr>UNDP’s Accorded Role and Responsibility for SDGs</vt:lpstr>
      <vt:lpstr>UNDP’s Accorded Role and Responsibility for SDGs</vt:lpstr>
      <vt:lpstr>UNEG’s Role in Providing Technical Support – The Evaluability Question </vt:lpstr>
      <vt:lpstr>NEC IV Bangkok Conference Launches Collective Approach to Responding to SDGs Imperatives</vt:lpstr>
      <vt:lpstr>NEC IV Bangkok Conference Launches Collective Approach to Responding to SDGs Imperatives</vt:lpstr>
      <vt:lpstr> Many Parts, Many Players and its Principles</vt:lpstr>
      <vt:lpstr> Many Parts, Many Players and its Principles</vt:lpstr>
      <vt:lpstr> Many Parts, Many Players and its Principles</vt:lpstr>
      <vt:lpstr>How Monitoring and Evaluation Capacities and Bangkok  Declaration can help this broader agenda  </vt:lpstr>
      <vt:lpstr>Download through links</vt:lpstr>
      <vt:lpstr>Thank you</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anish pradhan</dc:creator>
  <cp:lastModifiedBy>Jin Zhang</cp:lastModifiedBy>
  <cp:revision>240</cp:revision>
  <cp:lastPrinted>2016-01-29T17:46:58Z</cp:lastPrinted>
  <dcterms:created xsi:type="dcterms:W3CDTF">2012-06-05T02:38:29Z</dcterms:created>
  <dcterms:modified xsi:type="dcterms:W3CDTF">2016-05-03T15:30:36Z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ItemGuid">
    <vt:lpwstr>c339487b-9ee2-4149-b925-0e346cf66f65</vt:lpwstr>
  </property>
  <property fmtid="{D5CDD505-2E9C-101B-9397-08002B2CF9AE}" pid="3" name="ContentTypeId">
    <vt:lpwstr>0x01010065A62A358E59364C862F6EEE95AFD037</vt:lpwstr>
  </property>
</Properties>
</file>