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5"/>
    <p:sldMasterId id="2147483698" r:id="rId6"/>
  </p:sldMasterIdLst>
  <p:notesMasterIdLst>
    <p:notesMasterId r:id="rId22"/>
  </p:notesMasterIdLst>
  <p:handoutMasterIdLst>
    <p:handoutMasterId r:id="rId23"/>
  </p:handoutMasterIdLst>
  <p:sldIdLst>
    <p:sldId id="285" r:id="rId7"/>
    <p:sldId id="377" r:id="rId8"/>
    <p:sldId id="400" r:id="rId9"/>
    <p:sldId id="404" r:id="rId10"/>
    <p:sldId id="387" r:id="rId11"/>
    <p:sldId id="396" r:id="rId12"/>
    <p:sldId id="397" r:id="rId13"/>
    <p:sldId id="398" r:id="rId14"/>
    <p:sldId id="405" r:id="rId15"/>
    <p:sldId id="395" r:id="rId16"/>
    <p:sldId id="393" r:id="rId17"/>
    <p:sldId id="399" r:id="rId18"/>
    <p:sldId id="394" r:id="rId19"/>
    <p:sldId id="406" r:id="rId20"/>
    <p:sldId id="403"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livier Cossee" initials="OC" lastIdx="4" clrIdx="0"/>
  <p:cmAuthor id="1" name="Indran Naidoo" initials="IN"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2668"/>
    <a:srgbClr val="739555"/>
    <a:srgbClr val="82A237"/>
    <a:srgbClr val="FFFFFF"/>
    <a:srgbClr val="EEEAF2"/>
    <a:srgbClr val="DFE7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53" autoAdjust="0"/>
    <p:restoredTop sz="95360" autoAdjust="0"/>
  </p:normalViewPr>
  <p:slideViewPr>
    <p:cSldViewPr>
      <p:cViewPr varScale="1">
        <p:scale>
          <a:sx n="111" d="100"/>
          <a:sy n="111" d="100"/>
        </p:scale>
        <p:origin x="148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8" d="100"/>
          <a:sy n="78" d="100"/>
        </p:scale>
        <p:origin x="-2022"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A84219-8EE8-409C-974C-2321A563403C}" type="doc">
      <dgm:prSet loTypeId="urn:microsoft.com/office/officeart/2005/8/layout/hList6" loCatId="list" qsTypeId="urn:microsoft.com/office/officeart/2005/8/quickstyle/simple1" qsCatId="simple" csTypeId="urn:microsoft.com/office/officeart/2005/8/colors/colorful3" csCatId="colorful" phldr="1"/>
      <dgm:spPr/>
      <dgm:t>
        <a:bodyPr/>
        <a:lstStyle/>
        <a:p>
          <a:endParaRPr lang="en-US"/>
        </a:p>
      </dgm:t>
    </dgm:pt>
    <dgm:pt modelId="{7717E81E-B4DB-4BB2-BF72-819296C5BF42}">
      <dgm:prSet/>
      <dgm:spPr>
        <a:solidFill>
          <a:srgbClr val="582668"/>
        </a:solidFill>
      </dgm:spPr>
      <dgm:t>
        <a:bodyPr/>
        <a:lstStyle/>
        <a:p>
          <a:pPr rtl="0"/>
          <a:r>
            <a:rPr lang="en-US" b="1" dirty="0" smtClean="0"/>
            <a:t>A key question of the evaluation is: Has UNDP contributed to development results in gender equality and women’s empowerment?</a:t>
          </a:r>
          <a:endParaRPr lang="en-US" b="1" dirty="0"/>
        </a:p>
      </dgm:t>
    </dgm:pt>
    <dgm:pt modelId="{91A01C7A-1D6A-4CC1-BC41-43140DE0E05D}" type="parTrans" cxnId="{5EA85730-849D-4313-B22C-65DBA472802D}">
      <dgm:prSet/>
      <dgm:spPr/>
      <dgm:t>
        <a:bodyPr/>
        <a:lstStyle/>
        <a:p>
          <a:endParaRPr lang="en-US"/>
        </a:p>
      </dgm:t>
    </dgm:pt>
    <dgm:pt modelId="{C342246D-B5DB-474D-9B47-4E2B1D5A8E53}" type="sibTrans" cxnId="{5EA85730-849D-4313-B22C-65DBA472802D}">
      <dgm:prSet/>
      <dgm:spPr/>
      <dgm:t>
        <a:bodyPr/>
        <a:lstStyle/>
        <a:p>
          <a:endParaRPr lang="en-US"/>
        </a:p>
      </dgm:t>
    </dgm:pt>
    <dgm:pt modelId="{4D69ABEA-370B-47E4-81A0-2444649AE2B7}">
      <dgm:prSet/>
      <dgm:spPr/>
      <dgm:t>
        <a:bodyPr/>
        <a:lstStyle/>
        <a:p>
          <a:pPr rtl="0"/>
          <a:r>
            <a:rPr lang="en-US" b="1" dirty="0" smtClean="0"/>
            <a:t>The evaluation created database of 260 gender results from 62 ADRs and 14 country visits</a:t>
          </a:r>
          <a:endParaRPr lang="en-US" b="1" dirty="0"/>
        </a:p>
      </dgm:t>
    </dgm:pt>
    <dgm:pt modelId="{FBD13FC4-12E0-4F4B-9C97-978AD6437D8D}" type="parTrans" cxnId="{68893500-2393-4350-ADA5-266CF0134572}">
      <dgm:prSet/>
      <dgm:spPr/>
      <dgm:t>
        <a:bodyPr/>
        <a:lstStyle/>
        <a:p>
          <a:endParaRPr lang="en-US"/>
        </a:p>
      </dgm:t>
    </dgm:pt>
    <dgm:pt modelId="{5DC0536B-0E1D-45A4-A1B2-A3D17C401345}" type="sibTrans" cxnId="{68893500-2393-4350-ADA5-266CF0134572}">
      <dgm:prSet/>
      <dgm:spPr/>
      <dgm:t>
        <a:bodyPr/>
        <a:lstStyle/>
        <a:p>
          <a:endParaRPr lang="en-US"/>
        </a:p>
      </dgm:t>
    </dgm:pt>
    <dgm:pt modelId="{9A2F757C-BD9A-41B7-9DB4-82A50D5A74D0}">
      <dgm:prSet/>
      <dgm:spPr/>
      <dgm:t>
        <a:bodyPr/>
        <a:lstStyle/>
        <a:p>
          <a:pPr rtl="0"/>
          <a:r>
            <a:rPr lang="en-US" i="1" dirty="0" smtClean="0"/>
            <a:t>“</a:t>
          </a:r>
          <a:r>
            <a:rPr lang="en-US" i="0" dirty="0" smtClean="0"/>
            <a:t>Gender results” outputs or outcomes assessed to be contributing (positively or negatively) in UNDP interventions to gender equality and women’s empowerment.</a:t>
          </a:r>
          <a:endParaRPr lang="en-US" i="0" dirty="0"/>
        </a:p>
      </dgm:t>
    </dgm:pt>
    <dgm:pt modelId="{F00B1BF1-6AD0-4AAD-90F0-1CE53E24E634}" type="parTrans" cxnId="{7DA584AB-A7DA-4F21-82F8-78C94F4FB0D2}">
      <dgm:prSet/>
      <dgm:spPr/>
      <dgm:t>
        <a:bodyPr/>
        <a:lstStyle/>
        <a:p>
          <a:endParaRPr lang="en-US"/>
        </a:p>
      </dgm:t>
    </dgm:pt>
    <dgm:pt modelId="{42E1160A-FD92-48EC-9B8F-2C9BB44DAF84}" type="sibTrans" cxnId="{7DA584AB-A7DA-4F21-82F8-78C94F4FB0D2}">
      <dgm:prSet/>
      <dgm:spPr/>
      <dgm:t>
        <a:bodyPr/>
        <a:lstStyle/>
        <a:p>
          <a:endParaRPr lang="en-US"/>
        </a:p>
      </dgm:t>
    </dgm:pt>
    <dgm:pt modelId="{B315C36A-6DED-431C-A650-7DDF728F81BF}">
      <dgm:prSet/>
      <dgm:spPr>
        <a:solidFill>
          <a:schemeClr val="accent6">
            <a:lumMod val="50000"/>
          </a:schemeClr>
        </a:solidFill>
      </dgm:spPr>
      <dgm:t>
        <a:bodyPr/>
        <a:lstStyle/>
        <a:p>
          <a:pPr rtl="0"/>
          <a:r>
            <a:rPr lang="en-US" b="1" dirty="0" smtClean="0"/>
            <a:t>Analytical frameworks are needed to assess these gender results.</a:t>
          </a:r>
          <a:endParaRPr lang="en-US" b="1" dirty="0"/>
        </a:p>
      </dgm:t>
    </dgm:pt>
    <dgm:pt modelId="{1D7FB552-D512-479D-8391-2F1D9091C9EF}" type="parTrans" cxnId="{FB29A783-3CBA-4E14-9B75-E30C20D4D710}">
      <dgm:prSet/>
      <dgm:spPr/>
      <dgm:t>
        <a:bodyPr/>
        <a:lstStyle/>
        <a:p>
          <a:endParaRPr lang="en-US"/>
        </a:p>
      </dgm:t>
    </dgm:pt>
    <dgm:pt modelId="{5998634D-7E3A-4177-9582-296051C1DE96}" type="sibTrans" cxnId="{FB29A783-3CBA-4E14-9B75-E30C20D4D710}">
      <dgm:prSet/>
      <dgm:spPr/>
      <dgm:t>
        <a:bodyPr/>
        <a:lstStyle/>
        <a:p>
          <a:endParaRPr lang="en-US"/>
        </a:p>
      </dgm:t>
    </dgm:pt>
    <dgm:pt modelId="{A80FF2CD-0DE0-481E-A630-48AC65471D34}" type="pres">
      <dgm:prSet presAssocID="{3EA84219-8EE8-409C-974C-2321A563403C}" presName="Name0" presStyleCnt="0">
        <dgm:presLayoutVars>
          <dgm:dir/>
          <dgm:resizeHandles val="exact"/>
        </dgm:presLayoutVars>
      </dgm:prSet>
      <dgm:spPr/>
      <dgm:t>
        <a:bodyPr/>
        <a:lstStyle/>
        <a:p>
          <a:endParaRPr lang="en-US"/>
        </a:p>
      </dgm:t>
    </dgm:pt>
    <dgm:pt modelId="{F1C6CD5A-770C-4A12-87CF-BF86709A780D}" type="pres">
      <dgm:prSet presAssocID="{7717E81E-B4DB-4BB2-BF72-819296C5BF42}" presName="node" presStyleLbl="node1" presStyleIdx="0" presStyleCnt="3">
        <dgm:presLayoutVars>
          <dgm:bulletEnabled val="1"/>
        </dgm:presLayoutVars>
      </dgm:prSet>
      <dgm:spPr/>
      <dgm:t>
        <a:bodyPr/>
        <a:lstStyle/>
        <a:p>
          <a:endParaRPr lang="en-US"/>
        </a:p>
      </dgm:t>
    </dgm:pt>
    <dgm:pt modelId="{7C982FC1-D802-42AC-B2B7-37B2171DA503}" type="pres">
      <dgm:prSet presAssocID="{C342246D-B5DB-474D-9B47-4E2B1D5A8E53}" presName="sibTrans" presStyleCnt="0"/>
      <dgm:spPr/>
    </dgm:pt>
    <dgm:pt modelId="{A6BA8598-0CF9-4469-92F0-AE125F07485F}" type="pres">
      <dgm:prSet presAssocID="{4D69ABEA-370B-47E4-81A0-2444649AE2B7}" presName="node" presStyleLbl="node1" presStyleIdx="1" presStyleCnt="3">
        <dgm:presLayoutVars>
          <dgm:bulletEnabled val="1"/>
        </dgm:presLayoutVars>
      </dgm:prSet>
      <dgm:spPr/>
      <dgm:t>
        <a:bodyPr/>
        <a:lstStyle/>
        <a:p>
          <a:endParaRPr lang="en-US"/>
        </a:p>
      </dgm:t>
    </dgm:pt>
    <dgm:pt modelId="{0E936148-4E6B-4CB1-B40A-1BC07B3C84D7}" type="pres">
      <dgm:prSet presAssocID="{5DC0536B-0E1D-45A4-A1B2-A3D17C401345}" presName="sibTrans" presStyleCnt="0"/>
      <dgm:spPr/>
    </dgm:pt>
    <dgm:pt modelId="{066D4DCF-6433-479D-8E0D-DDB222E29FED}" type="pres">
      <dgm:prSet presAssocID="{B315C36A-6DED-431C-A650-7DDF728F81BF}" presName="node" presStyleLbl="node1" presStyleIdx="2" presStyleCnt="3">
        <dgm:presLayoutVars>
          <dgm:bulletEnabled val="1"/>
        </dgm:presLayoutVars>
      </dgm:prSet>
      <dgm:spPr/>
      <dgm:t>
        <a:bodyPr/>
        <a:lstStyle/>
        <a:p>
          <a:endParaRPr lang="en-US"/>
        </a:p>
      </dgm:t>
    </dgm:pt>
  </dgm:ptLst>
  <dgm:cxnLst>
    <dgm:cxn modelId="{FB29A783-3CBA-4E14-9B75-E30C20D4D710}" srcId="{3EA84219-8EE8-409C-974C-2321A563403C}" destId="{B315C36A-6DED-431C-A650-7DDF728F81BF}" srcOrd="2" destOrd="0" parTransId="{1D7FB552-D512-479D-8391-2F1D9091C9EF}" sibTransId="{5998634D-7E3A-4177-9582-296051C1DE96}"/>
    <dgm:cxn modelId="{5BBC6CE8-F304-48DF-AE8D-FF47C998F3E7}" type="presOf" srcId="{B315C36A-6DED-431C-A650-7DDF728F81BF}" destId="{066D4DCF-6433-479D-8E0D-DDB222E29FED}" srcOrd="0" destOrd="0" presId="urn:microsoft.com/office/officeart/2005/8/layout/hList6"/>
    <dgm:cxn modelId="{761A3895-C6AA-4A3E-BBDE-0195CF1F9526}" type="presOf" srcId="{7717E81E-B4DB-4BB2-BF72-819296C5BF42}" destId="{F1C6CD5A-770C-4A12-87CF-BF86709A780D}" srcOrd="0" destOrd="0" presId="urn:microsoft.com/office/officeart/2005/8/layout/hList6"/>
    <dgm:cxn modelId="{5EA85730-849D-4313-B22C-65DBA472802D}" srcId="{3EA84219-8EE8-409C-974C-2321A563403C}" destId="{7717E81E-B4DB-4BB2-BF72-819296C5BF42}" srcOrd="0" destOrd="0" parTransId="{91A01C7A-1D6A-4CC1-BC41-43140DE0E05D}" sibTransId="{C342246D-B5DB-474D-9B47-4E2B1D5A8E53}"/>
    <dgm:cxn modelId="{7DA584AB-A7DA-4F21-82F8-78C94F4FB0D2}" srcId="{4D69ABEA-370B-47E4-81A0-2444649AE2B7}" destId="{9A2F757C-BD9A-41B7-9DB4-82A50D5A74D0}" srcOrd="0" destOrd="0" parTransId="{F00B1BF1-6AD0-4AAD-90F0-1CE53E24E634}" sibTransId="{42E1160A-FD92-48EC-9B8F-2C9BB44DAF84}"/>
    <dgm:cxn modelId="{68893500-2393-4350-ADA5-266CF0134572}" srcId="{3EA84219-8EE8-409C-974C-2321A563403C}" destId="{4D69ABEA-370B-47E4-81A0-2444649AE2B7}" srcOrd="1" destOrd="0" parTransId="{FBD13FC4-12E0-4F4B-9C97-978AD6437D8D}" sibTransId="{5DC0536B-0E1D-45A4-A1B2-A3D17C401345}"/>
    <dgm:cxn modelId="{CB0AA0A7-83B5-4F47-9C92-E68A435624E6}" type="presOf" srcId="{4D69ABEA-370B-47E4-81A0-2444649AE2B7}" destId="{A6BA8598-0CF9-4469-92F0-AE125F07485F}" srcOrd="0" destOrd="0" presId="urn:microsoft.com/office/officeart/2005/8/layout/hList6"/>
    <dgm:cxn modelId="{82B267A1-2939-4F64-AE19-8C1BE13F158C}" type="presOf" srcId="{3EA84219-8EE8-409C-974C-2321A563403C}" destId="{A80FF2CD-0DE0-481E-A630-48AC65471D34}" srcOrd="0" destOrd="0" presId="urn:microsoft.com/office/officeart/2005/8/layout/hList6"/>
    <dgm:cxn modelId="{A80BA53B-5C04-4098-85F8-2DBE80B92D03}" type="presOf" srcId="{9A2F757C-BD9A-41B7-9DB4-82A50D5A74D0}" destId="{A6BA8598-0CF9-4469-92F0-AE125F07485F}" srcOrd="0" destOrd="1" presId="urn:microsoft.com/office/officeart/2005/8/layout/hList6"/>
    <dgm:cxn modelId="{D3353DCA-F4CC-4AA4-A5E6-E34F7708A711}" type="presParOf" srcId="{A80FF2CD-0DE0-481E-A630-48AC65471D34}" destId="{F1C6CD5A-770C-4A12-87CF-BF86709A780D}" srcOrd="0" destOrd="0" presId="urn:microsoft.com/office/officeart/2005/8/layout/hList6"/>
    <dgm:cxn modelId="{464B9BF7-DB68-4A78-BA92-BB6B6A2E0FDA}" type="presParOf" srcId="{A80FF2CD-0DE0-481E-A630-48AC65471D34}" destId="{7C982FC1-D802-42AC-B2B7-37B2171DA503}" srcOrd="1" destOrd="0" presId="urn:microsoft.com/office/officeart/2005/8/layout/hList6"/>
    <dgm:cxn modelId="{43749E44-6ACA-4FA6-B239-13A14DF6B5B3}" type="presParOf" srcId="{A80FF2CD-0DE0-481E-A630-48AC65471D34}" destId="{A6BA8598-0CF9-4469-92F0-AE125F07485F}" srcOrd="2" destOrd="0" presId="urn:microsoft.com/office/officeart/2005/8/layout/hList6"/>
    <dgm:cxn modelId="{3DCE9372-7FBA-47E7-B469-53313EB4D5E8}" type="presParOf" srcId="{A80FF2CD-0DE0-481E-A630-48AC65471D34}" destId="{0E936148-4E6B-4CB1-B40A-1BC07B3C84D7}" srcOrd="3" destOrd="0" presId="urn:microsoft.com/office/officeart/2005/8/layout/hList6"/>
    <dgm:cxn modelId="{885DEC12-5FFD-4794-B3C1-CFDCED8669C6}" type="presParOf" srcId="{A80FF2CD-0DE0-481E-A630-48AC65471D34}" destId="{066D4DCF-6433-479D-8E0D-DDB222E29FED}"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F4FC69-EA55-43AA-81A1-0E82882BE34A}"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n-US"/>
        </a:p>
      </dgm:t>
    </dgm:pt>
    <dgm:pt modelId="{79F78152-DFD8-4C81-9A56-4A7C1AC3F193}">
      <dgm:prSet/>
      <dgm:spPr>
        <a:solidFill>
          <a:schemeClr val="bg1">
            <a:lumMod val="50000"/>
          </a:schemeClr>
        </a:solidFill>
      </dgm:spPr>
      <dgm:t>
        <a:bodyPr/>
        <a:lstStyle/>
        <a:p>
          <a:pPr rtl="0"/>
          <a:r>
            <a:rPr lang="en-US" b="1" dirty="0" smtClean="0"/>
            <a:t>The Gender Results Effectiveness Scale (GRES) was created by the IEO evaluation team to make visible the quality issues that are often absent in accountability and reporting systems</a:t>
          </a:r>
          <a:endParaRPr lang="en-US" b="1" dirty="0"/>
        </a:p>
      </dgm:t>
    </dgm:pt>
    <dgm:pt modelId="{36AE5091-F00C-4194-B92D-36CB45AF7A27}" type="parTrans" cxnId="{0C1A21C0-3D04-4166-AD9A-7CE8B21E8137}">
      <dgm:prSet/>
      <dgm:spPr/>
      <dgm:t>
        <a:bodyPr/>
        <a:lstStyle/>
        <a:p>
          <a:endParaRPr lang="en-US"/>
        </a:p>
      </dgm:t>
    </dgm:pt>
    <dgm:pt modelId="{6630B959-E4B0-4A25-93C2-5DDA981F9383}" type="sibTrans" cxnId="{0C1A21C0-3D04-4166-AD9A-7CE8B21E8137}">
      <dgm:prSet/>
      <dgm:spPr/>
      <dgm:t>
        <a:bodyPr/>
        <a:lstStyle/>
        <a:p>
          <a:endParaRPr lang="en-US"/>
        </a:p>
      </dgm:t>
    </dgm:pt>
    <dgm:pt modelId="{706835D7-B97F-45D6-B917-A3DD09F92F43}">
      <dgm:prSet/>
      <dgm:spPr/>
      <dgm:t>
        <a:bodyPr/>
        <a:lstStyle/>
        <a:p>
          <a:pPr rtl="0"/>
          <a:r>
            <a:rPr lang="en-US" b="1" dirty="0" smtClean="0"/>
            <a:t>It was created to categorize what is usually not categorized: the level of effectiveness or the quality of gender results</a:t>
          </a:r>
          <a:endParaRPr lang="en-US" b="1" dirty="0"/>
        </a:p>
      </dgm:t>
    </dgm:pt>
    <dgm:pt modelId="{44951171-63CE-4FDB-8BCB-899E1C37E99A}" type="parTrans" cxnId="{D75CD8E5-810E-4B96-B9AA-7924B2171611}">
      <dgm:prSet/>
      <dgm:spPr/>
      <dgm:t>
        <a:bodyPr/>
        <a:lstStyle/>
        <a:p>
          <a:endParaRPr lang="en-US"/>
        </a:p>
      </dgm:t>
    </dgm:pt>
    <dgm:pt modelId="{A91EBF47-ACBD-4956-94F7-CA2AB719C64F}" type="sibTrans" cxnId="{D75CD8E5-810E-4B96-B9AA-7924B2171611}">
      <dgm:prSet/>
      <dgm:spPr/>
      <dgm:t>
        <a:bodyPr/>
        <a:lstStyle/>
        <a:p>
          <a:endParaRPr lang="en-US"/>
        </a:p>
      </dgm:t>
    </dgm:pt>
    <dgm:pt modelId="{933B9AF1-4004-4F21-94BD-0E0A67EDFABF}">
      <dgm:prSet custT="1"/>
      <dgm:spPr/>
      <dgm:t>
        <a:bodyPr/>
        <a:lstStyle/>
        <a:p>
          <a:pPr rtl="0"/>
          <a:r>
            <a:rPr lang="en-US" sz="2400" dirty="0" smtClean="0"/>
            <a:t>There are many different variations that a seemingly similar outcome can take</a:t>
          </a:r>
          <a:endParaRPr lang="en-US" sz="2400" dirty="0"/>
        </a:p>
      </dgm:t>
    </dgm:pt>
    <dgm:pt modelId="{E7FDD365-1550-411F-B5CB-8592E936397F}" type="parTrans" cxnId="{89F30EAF-2719-49FB-ADD5-FFDFF76C9547}">
      <dgm:prSet/>
      <dgm:spPr/>
      <dgm:t>
        <a:bodyPr/>
        <a:lstStyle/>
        <a:p>
          <a:endParaRPr lang="en-US"/>
        </a:p>
      </dgm:t>
    </dgm:pt>
    <dgm:pt modelId="{39BC69EC-888D-4A35-912F-32A166F6DFE6}" type="sibTrans" cxnId="{89F30EAF-2719-49FB-ADD5-FFDFF76C9547}">
      <dgm:prSet/>
      <dgm:spPr/>
      <dgm:t>
        <a:bodyPr/>
        <a:lstStyle/>
        <a:p>
          <a:endParaRPr lang="en-US"/>
        </a:p>
      </dgm:t>
    </dgm:pt>
    <dgm:pt modelId="{259D5978-448A-42B4-94CC-5F9DDB12EC07}">
      <dgm:prSet custT="1"/>
      <dgm:spPr/>
      <dgm:t>
        <a:bodyPr/>
        <a:lstStyle/>
        <a:p>
          <a:pPr rtl="0"/>
          <a:r>
            <a:rPr lang="en-US" sz="2400" dirty="0" smtClean="0"/>
            <a:t>To capture this variation, GRES was created with 5 results categories</a:t>
          </a:r>
          <a:endParaRPr lang="en-US" sz="2400" dirty="0"/>
        </a:p>
      </dgm:t>
    </dgm:pt>
    <dgm:pt modelId="{5E91AB06-CC03-4215-908D-1229D22E5399}" type="parTrans" cxnId="{1A0C67E4-E88A-4810-8D09-E8B0EEB7D3C7}">
      <dgm:prSet/>
      <dgm:spPr/>
      <dgm:t>
        <a:bodyPr/>
        <a:lstStyle/>
        <a:p>
          <a:endParaRPr lang="en-US"/>
        </a:p>
      </dgm:t>
    </dgm:pt>
    <dgm:pt modelId="{2DA85761-5867-4E8F-9BD3-A73744893923}" type="sibTrans" cxnId="{1A0C67E4-E88A-4810-8D09-E8B0EEB7D3C7}">
      <dgm:prSet/>
      <dgm:spPr/>
      <dgm:t>
        <a:bodyPr/>
        <a:lstStyle/>
        <a:p>
          <a:endParaRPr lang="en-US"/>
        </a:p>
      </dgm:t>
    </dgm:pt>
    <dgm:pt modelId="{592AAD19-9FAE-46F6-B147-069146B814C6}" type="pres">
      <dgm:prSet presAssocID="{C1F4FC69-EA55-43AA-81A1-0E82882BE34A}" presName="linear" presStyleCnt="0">
        <dgm:presLayoutVars>
          <dgm:animLvl val="lvl"/>
          <dgm:resizeHandles val="exact"/>
        </dgm:presLayoutVars>
      </dgm:prSet>
      <dgm:spPr/>
      <dgm:t>
        <a:bodyPr/>
        <a:lstStyle/>
        <a:p>
          <a:endParaRPr lang="en-US"/>
        </a:p>
      </dgm:t>
    </dgm:pt>
    <dgm:pt modelId="{3D02A1F8-894B-408E-8E12-12485D817D13}" type="pres">
      <dgm:prSet presAssocID="{79F78152-DFD8-4C81-9A56-4A7C1AC3F193}" presName="parentText" presStyleLbl="node1" presStyleIdx="0" presStyleCnt="2">
        <dgm:presLayoutVars>
          <dgm:chMax val="0"/>
          <dgm:bulletEnabled val="1"/>
        </dgm:presLayoutVars>
      </dgm:prSet>
      <dgm:spPr/>
      <dgm:t>
        <a:bodyPr/>
        <a:lstStyle/>
        <a:p>
          <a:endParaRPr lang="en-US"/>
        </a:p>
      </dgm:t>
    </dgm:pt>
    <dgm:pt modelId="{5DA1999C-FF81-41CC-9CE3-59F85874B96B}" type="pres">
      <dgm:prSet presAssocID="{6630B959-E4B0-4A25-93C2-5DDA981F9383}" presName="spacer" presStyleCnt="0"/>
      <dgm:spPr/>
    </dgm:pt>
    <dgm:pt modelId="{1C435A39-DE22-465B-BBA5-FC4973566028}" type="pres">
      <dgm:prSet presAssocID="{706835D7-B97F-45D6-B917-A3DD09F92F43}" presName="parentText" presStyleLbl="node1" presStyleIdx="1" presStyleCnt="2">
        <dgm:presLayoutVars>
          <dgm:chMax val="0"/>
          <dgm:bulletEnabled val="1"/>
        </dgm:presLayoutVars>
      </dgm:prSet>
      <dgm:spPr/>
      <dgm:t>
        <a:bodyPr/>
        <a:lstStyle/>
        <a:p>
          <a:endParaRPr lang="en-US"/>
        </a:p>
      </dgm:t>
    </dgm:pt>
    <dgm:pt modelId="{1ED2E82C-28C7-4F82-8EE5-0BD078BF9D68}" type="pres">
      <dgm:prSet presAssocID="{706835D7-B97F-45D6-B917-A3DD09F92F43}" presName="childText" presStyleLbl="revTx" presStyleIdx="0" presStyleCnt="1">
        <dgm:presLayoutVars>
          <dgm:bulletEnabled val="1"/>
        </dgm:presLayoutVars>
      </dgm:prSet>
      <dgm:spPr/>
      <dgm:t>
        <a:bodyPr/>
        <a:lstStyle/>
        <a:p>
          <a:endParaRPr lang="en-US"/>
        </a:p>
      </dgm:t>
    </dgm:pt>
  </dgm:ptLst>
  <dgm:cxnLst>
    <dgm:cxn modelId="{D75CD8E5-810E-4B96-B9AA-7924B2171611}" srcId="{C1F4FC69-EA55-43AA-81A1-0E82882BE34A}" destId="{706835D7-B97F-45D6-B917-A3DD09F92F43}" srcOrd="1" destOrd="0" parTransId="{44951171-63CE-4FDB-8BCB-899E1C37E99A}" sibTransId="{A91EBF47-ACBD-4956-94F7-CA2AB719C64F}"/>
    <dgm:cxn modelId="{A6D4DA69-70BC-495E-AB68-65D7EC89C4F5}" type="presOf" srcId="{706835D7-B97F-45D6-B917-A3DD09F92F43}" destId="{1C435A39-DE22-465B-BBA5-FC4973566028}" srcOrd="0" destOrd="0" presId="urn:microsoft.com/office/officeart/2005/8/layout/vList2"/>
    <dgm:cxn modelId="{1A0C67E4-E88A-4810-8D09-E8B0EEB7D3C7}" srcId="{706835D7-B97F-45D6-B917-A3DD09F92F43}" destId="{259D5978-448A-42B4-94CC-5F9DDB12EC07}" srcOrd="1" destOrd="0" parTransId="{5E91AB06-CC03-4215-908D-1229D22E5399}" sibTransId="{2DA85761-5867-4E8F-9BD3-A73744893923}"/>
    <dgm:cxn modelId="{F55EDF38-4E91-42A7-A3C9-1ABBB6C2FB20}" type="presOf" srcId="{933B9AF1-4004-4F21-94BD-0E0A67EDFABF}" destId="{1ED2E82C-28C7-4F82-8EE5-0BD078BF9D68}" srcOrd="0" destOrd="0" presId="urn:microsoft.com/office/officeart/2005/8/layout/vList2"/>
    <dgm:cxn modelId="{89F30EAF-2719-49FB-ADD5-FFDFF76C9547}" srcId="{706835D7-B97F-45D6-B917-A3DD09F92F43}" destId="{933B9AF1-4004-4F21-94BD-0E0A67EDFABF}" srcOrd="0" destOrd="0" parTransId="{E7FDD365-1550-411F-B5CB-8592E936397F}" sibTransId="{39BC69EC-888D-4A35-912F-32A166F6DFE6}"/>
    <dgm:cxn modelId="{0C1A21C0-3D04-4166-AD9A-7CE8B21E8137}" srcId="{C1F4FC69-EA55-43AA-81A1-0E82882BE34A}" destId="{79F78152-DFD8-4C81-9A56-4A7C1AC3F193}" srcOrd="0" destOrd="0" parTransId="{36AE5091-F00C-4194-B92D-36CB45AF7A27}" sibTransId="{6630B959-E4B0-4A25-93C2-5DDA981F9383}"/>
    <dgm:cxn modelId="{844C0FC1-FD90-4115-B83F-4C1BDCD3CFA5}" type="presOf" srcId="{C1F4FC69-EA55-43AA-81A1-0E82882BE34A}" destId="{592AAD19-9FAE-46F6-B147-069146B814C6}" srcOrd="0" destOrd="0" presId="urn:microsoft.com/office/officeart/2005/8/layout/vList2"/>
    <dgm:cxn modelId="{9346E9EF-CF48-4628-AF6B-1F1DCFE847E8}" type="presOf" srcId="{259D5978-448A-42B4-94CC-5F9DDB12EC07}" destId="{1ED2E82C-28C7-4F82-8EE5-0BD078BF9D68}" srcOrd="0" destOrd="1" presId="urn:microsoft.com/office/officeart/2005/8/layout/vList2"/>
    <dgm:cxn modelId="{324ACBF9-3BDA-4D26-8BC4-1BCCDC31B582}" type="presOf" srcId="{79F78152-DFD8-4C81-9A56-4A7C1AC3F193}" destId="{3D02A1F8-894B-408E-8E12-12485D817D13}" srcOrd="0" destOrd="0" presId="urn:microsoft.com/office/officeart/2005/8/layout/vList2"/>
    <dgm:cxn modelId="{689C2711-7A95-40B5-9767-6FCE3B654BF5}" type="presParOf" srcId="{592AAD19-9FAE-46F6-B147-069146B814C6}" destId="{3D02A1F8-894B-408E-8E12-12485D817D13}" srcOrd="0" destOrd="0" presId="urn:microsoft.com/office/officeart/2005/8/layout/vList2"/>
    <dgm:cxn modelId="{C666390C-C902-4786-8CB5-866318F7560F}" type="presParOf" srcId="{592AAD19-9FAE-46F6-B147-069146B814C6}" destId="{5DA1999C-FF81-41CC-9CE3-59F85874B96B}" srcOrd="1" destOrd="0" presId="urn:microsoft.com/office/officeart/2005/8/layout/vList2"/>
    <dgm:cxn modelId="{776E393B-B678-4BDE-8154-68078E4ECCE3}" type="presParOf" srcId="{592AAD19-9FAE-46F6-B147-069146B814C6}" destId="{1C435A39-DE22-465B-BBA5-FC4973566028}" srcOrd="2" destOrd="0" presId="urn:microsoft.com/office/officeart/2005/8/layout/vList2"/>
    <dgm:cxn modelId="{0175661A-6B4B-4527-915F-8ABABFE5A8A8}" type="presParOf" srcId="{592AAD19-9FAE-46F6-B147-069146B814C6}" destId="{1ED2E82C-28C7-4F82-8EE5-0BD078BF9D6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E9FB4C-A764-42D9-98A8-E1D439907B47}"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C48EF69C-00B6-4FBC-BF2A-2BAE49D1FC45}">
      <dgm:prSet/>
      <dgm:spPr>
        <a:solidFill>
          <a:schemeClr val="accent1">
            <a:lumMod val="50000"/>
          </a:schemeClr>
        </a:solidFill>
      </dgm:spPr>
      <dgm:t>
        <a:bodyPr/>
        <a:lstStyle/>
        <a:p>
          <a:pPr rtl="0"/>
          <a:r>
            <a:rPr lang="en-US" b="1" dirty="0" smtClean="0"/>
            <a:t>There are contextual issues which are important to include to interpret the GRES categorization.</a:t>
          </a:r>
          <a:endParaRPr lang="en-US" b="1" dirty="0"/>
        </a:p>
      </dgm:t>
    </dgm:pt>
    <dgm:pt modelId="{5A44F867-FDA3-4021-AFA6-583C7518A05D}" type="parTrans" cxnId="{2952EFFE-143F-48F0-8A0D-060C30A30C6C}">
      <dgm:prSet/>
      <dgm:spPr/>
      <dgm:t>
        <a:bodyPr/>
        <a:lstStyle/>
        <a:p>
          <a:endParaRPr lang="en-US"/>
        </a:p>
      </dgm:t>
    </dgm:pt>
    <dgm:pt modelId="{03EFB63C-B426-4B28-915F-E7CCE30A1681}" type="sibTrans" cxnId="{2952EFFE-143F-48F0-8A0D-060C30A30C6C}">
      <dgm:prSet/>
      <dgm:spPr/>
      <dgm:t>
        <a:bodyPr/>
        <a:lstStyle/>
        <a:p>
          <a:endParaRPr lang="en-US"/>
        </a:p>
      </dgm:t>
    </dgm:pt>
    <dgm:pt modelId="{B98CCBEB-71F7-4F2F-8633-884483F55043}">
      <dgm:prSet/>
      <dgm:spPr>
        <a:solidFill>
          <a:schemeClr val="accent6">
            <a:lumMod val="75000"/>
          </a:schemeClr>
        </a:solidFill>
      </dgm:spPr>
      <dgm:t>
        <a:bodyPr/>
        <a:lstStyle/>
        <a:p>
          <a:pPr rtl="0"/>
          <a:r>
            <a:rPr lang="en-US" b="1" dirty="0" smtClean="0"/>
            <a:t>Results may evolve over time:</a:t>
          </a:r>
          <a:endParaRPr lang="en-US" b="1" dirty="0"/>
        </a:p>
      </dgm:t>
    </dgm:pt>
    <dgm:pt modelId="{EA6C8A19-FDB0-4550-80F8-B91BE95173FD}" type="parTrans" cxnId="{9FCB2DB2-6897-4DC4-BA06-155589BBF751}">
      <dgm:prSet/>
      <dgm:spPr/>
      <dgm:t>
        <a:bodyPr/>
        <a:lstStyle/>
        <a:p>
          <a:endParaRPr lang="en-US"/>
        </a:p>
      </dgm:t>
    </dgm:pt>
    <dgm:pt modelId="{2BAEDCD8-F659-4C14-A529-8B826CED98C5}" type="sibTrans" cxnId="{9FCB2DB2-6897-4DC4-BA06-155589BBF751}">
      <dgm:prSet/>
      <dgm:spPr/>
      <dgm:t>
        <a:bodyPr/>
        <a:lstStyle/>
        <a:p>
          <a:endParaRPr lang="en-US"/>
        </a:p>
      </dgm:t>
    </dgm:pt>
    <dgm:pt modelId="{3EDBCEE8-48E3-4330-9AB0-3DBC293DF9BF}">
      <dgm:prSet/>
      <dgm:spPr/>
      <dgm:t>
        <a:bodyPr/>
        <a:lstStyle/>
        <a:p>
          <a:pPr rtl="0"/>
          <a:r>
            <a:rPr lang="en-US" smtClean="0"/>
            <a:t>Gender-targeted or gender-responsive results have the potential to become transformative</a:t>
          </a:r>
          <a:endParaRPr lang="en-US"/>
        </a:p>
      </dgm:t>
    </dgm:pt>
    <dgm:pt modelId="{F8F2CA6F-C462-42DB-BE3E-EF79386B5344}" type="parTrans" cxnId="{5CF251C4-24BE-4C6D-8BE2-56BBBDF29B29}">
      <dgm:prSet/>
      <dgm:spPr/>
      <dgm:t>
        <a:bodyPr/>
        <a:lstStyle/>
        <a:p>
          <a:endParaRPr lang="en-US"/>
        </a:p>
      </dgm:t>
    </dgm:pt>
    <dgm:pt modelId="{83F05939-D9BC-480F-92A5-9A4223E74821}" type="sibTrans" cxnId="{5CF251C4-24BE-4C6D-8BE2-56BBBDF29B29}">
      <dgm:prSet/>
      <dgm:spPr/>
      <dgm:t>
        <a:bodyPr/>
        <a:lstStyle/>
        <a:p>
          <a:endParaRPr lang="en-US"/>
        </a:p>
      </dgm:t>
    </dgm:pt>
    <dgm:pt modelId="{FBCAF8E0-B3AF-4A33-BEC8-03F8146D5F75}">
      <dgm:prSet/>
      <dgm:spPr/>
      <dgm:t>
        <a:bodyPr/>
        <a:lstStyle/>
        <a:p>
          <a:pPr rtl="0"/>
          <a:r>
            <a:rPr lang="en-US" smtClean="0"/>
            <a:t>Because underlying power structures are being tackled, there is also the possibility of reversal or backlash</a:t>
          </a:r>
          <a:endParaRPr lang="en-US"/>
        </a:p>
      </dgm:t>
    </dgm:pt>
    <dgm:pt modelId="{D76E8D0E-7F29-4BF3-ABA0-C43A8F5DC52E}" type="parTrans" cxnId="{5B90AFB3-520B-4005-9C2A-A04E271DDD2B}">
      <dgm:prSet/>
      <dgm:spPr/>
      <dgm:t>
        <a:bodyPr/>
        <a:lstStyle/>
        <a:p>
          <a:endParaRPr lang="en-US"/>
        </a:p>
      </dgm:t>
    </dgm:pt>
    <dgm:pt modelId="{81201072-1837-4C64-86AF-C2A5AD7D1429}" type="sibTrans" cxnId="{5B90AFB3-520B-4005-9C2A-A04E271DDD2B}">
      <dgm:prSet/>
      <dgm:spPr/>
      <dgm:t>
        <a:bodyPr/>
        <a:lstStyle/>
        <a:p>
          <a:endParaRPr lang="en-US"/>
        </a:p>
      </dgm:t>
    </dgm:pt>
    <dgm:pt modelId="{013EE3C3-9910-4A1C-9D9F-996DC7FFA1AF}" type="pres">
      <dgm:prSet presAssocID="{38E9FB4C-A764-42D9-98A8-E1D439907B47}" presName="linear" presStyleCnt="0">
        <dgm:presLayoutVars>
          <dgm:animLvl val="lvl"/>
          <dgm:resizeHandles val="exact"/>
        </dgm:presLayoutVars>
      </dgm:prSet>
      <dgm:spPr/>
      <dgm:t>
        <a:bodyPr/>
        <a:lstStyle/>
        <a:p>
          <a:endParaRPr lang="en-US"/>
        </a:p>
      </dgm:t>
    </dgm:pt>
    <dgm:pt modelId="{AF281ABE-E819-43AE-A397-21AC8466C41A}" type="pres">
      <dgm:prSet presAssocID="{C48EF69C-00B6-4FBC-BF2A-2BAE49D1FC45}" presName="parentText" presStyleLbl="node1" presStyleIdx="0" presStyleCnt="2">
        <dgm:presLayoutVars>
          <dgm:chMax val="0"/>
          <dgm:bulletEnabled val="1"/>
        </dgm:presLayoutVars>
      </dgm:prSet>
      <dgm:spPr/>
      <dgm:t>
        <a:bodyPr/>
        <a:lstStyle/>
        <a:p>
          <a:endParaRPr lang="en-US"/>
        </a:p>
      </dgm:t>
    </dgm:pt>
    <dgm:pt modelId="{5E9B8826-EBD2-4829-8732-26037E55ED14}" type="pres">
      <dgm:prSet presAssocID="{03EFB63C-B426-4B28-915F-E7CCE30A1681}" presName="spacer" presStyleCnt="0"/>
      <dgm:spPr/>
    </dgm:pt>
    <dgm:pt modelId="{9423BBEE-712A-45BF-870A-94F543C2801E}" type="pres">
      <dgm:prSet presAssocID="{B98CCBEB-71F7-4F2F-8633-884483F55043}" presName="parentText" presStyleLbl="node1" presStyleIdx="1" presStyleCnt="2">
        <dgm:presLayoutVars>
          <dgm:chMax val="0"/>
          <dgm:bulletEnabled val="1"/>
        </dgm:presLayoutVars>
      </dgm:prSet>
      <dgm:spPr/>
      <dgm:t>
        <a:bodyPr/>
        <a:lstStyle/>
        <a:p>
          <a:endParaRPr lang="en-US"/>
        </a:p>
      </dgm:t>
    </dgm:pt>
    <dgm:pt modelId="{A14C4CAD-56A1-4CAD-8F74-119CC1E17EAE}" type="pres">
      <dgm:prSet presAssocID="{B98CCBEB-71F7-4F2F-8633-884483F55043}" presName="childText" presStyleLbl="revTx" presStyleIdx="0" presStyleCnt="1">
        <dgm:presLayoutVars>
          <dgm:bulletEnabled val="1"/>
        </dgm:presLayoutVars>
      </dgm:prSet>
      <dgm:spPr/>
      <dgm:t>
        <a:bodyPr/>
        <a:lstStyle/>
        <a:p>
          <a:endParaRPr lang="en-US"/>
        </a:p>
      </dgm:t>
    </dgm:pt>
  </dgm:ptLst>
  <dgm:cxnLst>
    <dgm:cxn modelId="{9FCB2DB2-6897-4DC4-BA06-155589BBF751}" srcId="{38E9FB4C-A764-42D9-98A8-E1D439907B47}" destId="{B98CCBEB-71F7-4F2F-8633-884483F55043}" srcOrd="1" destOrd="0" parTransId="{EA6C8A19-FDB0-4550-80F8-B91BE95173FD}" sibTransId="{2BAEDCD8-F659-4C14-A529-8B826CED98C5}"/>
    <dgm:cxn modelId="{C1E62E00-B22A-4F05-B3E9-5210522C8B80}" type="presOf" srcId="{38E9FB4C-A764-42D9-98A8-E1D439907B47}" destId="{013EE3C3-9910-4A1C-9D9F-996DC7FFA1AF}" srcOrd="0" destOrd="0" presId="urn:microsoft.com/office/officeart/2005/8/layout/vList2"/>
    <dgm:cxn modelId="{17AD321F-9150-44B1-A95D-684EA5794CEE}" type="presOf" srcId="{C48EF69C-00B6-4FBC-BF2A-2BAE49D1FC45}" destId="{AF281ABE-E819-43AE-A397-21AC8466C41A}" srcOrd="0" destOrd="0" presId="urn:microsoft.com/office/officeart/2005/8/layout/vList2"/>
    <dgm:cxn modelId="{2952EFFE-143F-48F0-8A0D-060C30A30C6C}" srcId="{38E9FB4C-A764-42D9-98A8-E1D439907B47}" destId="{C48EF69C-00B6-4FBC-BF2A-2BAE49D1FC45}" srcOrd="0" destOrd="0" parTransId="{5A44F867-FDA3-4021-AFA6-583C7518A05D}" sibTransId="{03EFB63C-B426-4B28-915F-E7CCE30A1681}"/>
    <dgm:cxn modelId="{0A1F2685-9CF3-4264-AFD6-174317649D84}" type="presOf" srcId="{3EDBCEE8-48E3-4330-9AB0-3DBC293DF9BF}" destId="{A14C4CAD-56A1-4CAD-8F74-119CC1E17EAE}" srcOrd="0" destOrd="0" presId="urn:microsoft.com/office/officeart/2005/8/layout/vList2"/>
    <dgm:cxn modelId="{64BC98E4-1D5C-4E40-8A0D-408FC9F06926}" type="presOf" srcId="{FBCAF8E0-B3AF-4A33-BEC8-03F8146D5F75}" destId="{A14C4CAD-56A1-4CAD-8F74-119CC1E17EAE}" srcOrd="0" destOrd="1" presId="urn:microsoft.com/office/officeart/2005/8/layout/vList2"/>
    <dgm:cxn modelId="{DD6F3515-C71D-4A5C-B9F5-523EC1E26C08}" type="presOf" srcId="{B98CCBEB-71F7-4F2F-8633-884483F55043}" destId="{9423BBEE-712A-45BF-870A-94F543C2801E}" srcOrd="0" destOrd="0" presId="urn:microsoft.com/office/officeart/2005/8/layout/vList2"/>
    <dgm:cxn modelId="{5CF251C4-24BE-4C6D-8BE2-56BBBDF29B29}" srcId="{B98CCBEB-71F7-4F2F-8633-884483F55043}" destId="{3EDBCEE8-48E3-4330-9AB0-3DBC293DF9BF}" srcOrd="0" destOrd="0" parTransId="{F8F2CA6F-C462-42DB-BE3E-EF79386B5344}" sibTransId="{83F05939-D9BC-480F-92A5-9A4223E74821}"/>
    <dgm:cxn modelId="{5B90AFB3-520B-4005-9C2A-A04E271DDD2B}" srcId="{B98CCBEB-71F7-4F2F-8633-884483F55043}" destId="{FBCAF8E0-B3AF-4A33-BEC8-03F8146D5F75}" srcOrd="1" destOrd="0" parTransId="{D76E8D0E-7F29-4BF3-ABA0-C43A8F5DC52E}" sibTransId="{81201072-1837-4C64-86AF-C2A5AD7D1429}"/>
    <dgm:cxn modelId="{00D914B1-E791-4383-9F53-B6BD28777E9B}" type="presParOf" srcId="{013EE3C3-9910-4A1C-9D9F-996DC7FFA1AF}" destId="{AF281ABE-E819-43AE-A397-21AC8466C41A}" srcOrd="0" destOrd="0" presId="urn:microsoft.com/office/officeart/2005/8/layout/vList2"/>
    <dgm:cxn modelId="{0F31B73E-B091-4A8B-839F-AD484460A00E}" type="presParOf" srcId="{013EE3C3-9910-4A1C-9D9F-996DC7FFA1AF}" destId="{5E9B8826-EBD2-4829-8732-26037E55ED14}" srcOrd="1" destOrd="0" presId="urn:microsoft.com/office/officeart/2005/8/layout/vList2"/>
    <dgm:cxn modelId="{634B9BF5-AF46-4440-92B5-EDA7B42B73D8}" type="presParOf" srcId="{013EE3C3-9910-4A1C-9D9F-996DC7FFA1AF}" destId="{9423BBEE-712A-45BF-870A-94F543C2801E}" srcOrd="2" destOrd="0" presId="urn:microsoft.com/office/officeart/2005/8/layout/vList2"/>
    <dgm:cxn modelId="{93097FCE-F0F8-4E7D-97CA-5B26A2F09CAB}" type="presParOf" srcId="{013EE3C3-9910-4A1C-9D9F-996DC7FFA1AF}" destId="{A14C4CAD-56A1-4CAD-8F74-119CC1E17EA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9488A26-0903-4457-8336-FDD857CD8242}"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9595EC8D-6E17-46E4-B068-542D27FC593C}">
      <dgm:prSet custT="1"/>
      <dgm:spPr>
        <a:solidFill>
          <a:srgbClr val="582668"/>
        </a:solidFill>
      </dgm:spPr>
      <dgm:t>
        <a:bodyPr/>
        <a:lstStyle/>
        <a:p>
          <a:pPr rtl="0"/>
          <a:r>
            <a:rPr lang="en-US" sz="2400" b="1" smtClean="0"/>
            <a:t>Gender results were overwhelmingly  “gender targeted” meaning they were limited to counting the numbers of men/women involved. </a:t>
          </a:r>
          <a:endParaRPr lang="en-US" sz="2400" b="1" dirty="0"/>
        </a:p>
      </dgm:t>
    </dgm:pt>
    <dgm:pt modelId="{C489BF17-574D-4B32-927C-20BD3E0F3AAB}" type="parTrans" cxnId="{3C34D49C-9AAB-437B-B928-CEF09956DF38}">
      <dgm:prSet/>
      <dgm:spPr/>
      <dgm:t>
        <a:bodyPr/>
        <a:lstStyle/>
        <a:p>
          <a:endParaRPr lang="en-US"/>
        </a:p>
      </dgm:t>
    </dgm:pt>
    <dgm:pt modelId="{AE0874B4-07EC-4B8D-BE98-90E5517C14DE}" type="sibTrans" cxnId="{3C34D49C-9AAB-437B-B928-CEF09956DF38}">
      <dgm:prSet/>
      <dgm:spPr/>
      <dgm:t>
        <a:bodyPr/>
        <a:lstStyle/>
        <a:p>
          <a:endParaRPr lang="en-US"/>
        </a:p>
      </dgm:t>
    </dgm:pt>
    <dgm:pt modelId="{91A3FB90-7720-4873-B42F-7C5B745C848F}">
      <dgm:prSet custT="1"/>
      <dgm:spPr/>
      <dgm:t>
        <a:bodyPr/>
        <a:lstStyle/>
        <a:p>
          <a:pPr rtl="0"/>
          <a:r>
            <a:rPr lang="en-US" sz="2400" b="1" smtClean="0"/>
            <a:t>Only exception was in the Democratic Governance areas where they were “gender responsive” and addressed the different needs of men and women.</a:t>
          </a:r>
          <a:endParaRPr lang="en-US" sz="2400" b="1" dirty="0"/>
        </a:p>
      </dgm:t>
    </dgm:pt>
    <dgm:pt modelId="{0FC73D9B-06D4-4097-9AD4-417118145220}" type="parTrans" cxnId="{DF6AEA23-3533-4998-872C-50E3A283A998}">
      <dgm:prSet/>
      <dgm:spPr/>
      <dgm:t>
        <a:bodyPr/>
        <a:lstStyle/>
        <a:p>
          <a:endParaRPr lang="en-US"/>
        </a:p>
      </dgm:t>
    </dgm:pt>
    <dgm:pt modelId="{41C0B90A-341A-41E7-9FCC-5DE0746667CC}" type="sibTrans" cxnId="{DF6AEA23-3533-4998-872C-50E3A283A998}">
      <dgm:prSet/>
      <dgm:spPr/>
      <dgm:t>
        <a:bodyPr/>
        <a:lstStyle/>
        <a:p>
          <a:endParaRPr lang="en-US"/>
        </a:p>
      </dgm:t>
    </dgm:pt>
    <dgm:pt modelId="{F3127A15-C859-4CB8-9612-6E70E9B029A3}">
      <dgm:prSet custT="1"/>
      <dgm:spPr>
        <a:solidFill>
          <a:schemeClr val="bg1">
            <a:lumMod val="50000"/>
          </a:schemeClr>
        </a:solidFill>
      </dgm:spPr>
      <dgm:t>
        <a:bodyPr/>
        <a:lstStyle/>
        <a:p>
          <a:pPr rtl="0"/>
          <a:r>
            <a:rPr lang="en-US" sz="2400" b="1" smtClean="0"/>
            <a:t>Instances of backlash (barriers to or reversals of progress) were reported across all thematic areas</a:t>
          </a:r>
          <a:endParaRPr lang="en-US" sz="2400" b="1" dirty="0"/>
        </a:p>
      </dgm:t>
    </dgm:pt>
    <dgm:pt modelId="{D5AE8DF1-DA4D-4A87-B7E6-AF536BA0D195}" type="parTrans" cxnId="{E5C74DC3-78F4-48BF-AD96-42BFC3AD635E}">
      <dgm:prSet/>
      <dgm:spPr/>
      <dgm:t>
        <a:bodyPr/>
        <a:lstStyle/>
        <a:p>
          <a:endParaRPr lang="en-US"/>
        </a:p>
      </dgm:t>
    </dgm:pt>
    <dgm:pt modelId="{718AB01E-1608-4550-B3F2-AE84BAC88DBC}" type="sibTrans" cxnId="{E5C74DC3-78F4-48BF-AD96-42BFC3AD635E}">
      <dgm:prSet/>
      <dgm:spPr/>
      <dgm:t>
        <a:bodyPr/>
        <a:lstStyle/>
        <a:p>
          <a:endParaRPr lang="en-US"/>
        </a:p>
      </dgm:t>
    </dgm:pt>
    <dgm:pt modelId="{3E842439-B125-4EFD-A392-60EB62A8152F}" type="pres">
      <dgm:prSet presAssocID="{F9488A26-0903-4457-8336-FDD857CD8242}" presName="outerComposite" presStyleCnt="0">
        <dgm:presLayoutVars>
          <dgm:chMax val="5"/>
          <dgm:dir/>
          <dgm:resizeHandles val="exact"/>
        </dgm:presLayoutVars>
      </dgm:prSet>
      <dgm:spPr/>
      <dgm:t>
        <a:bodyPr/>
        <a:lstStyle/>
        <a:p>
          <a:endParaRPr lang="en-US"/>
        </a:p>
      </dgm:t>
    </dgm:pt>
    <dgm:pt modelId="{4602B791-33F3-4286-91DB-048611806569}" type="pres">
      <dgm:prSet presAssocID="{F9488A26-0903-4457-8336-FDD857CD8242}" presName="dummyMaxCanvas" presStyleCnt="0">
        <dgm:presLayoutVars/>
      </dgm:prSet>
      <dgm:spPr/>
    </dgm:pt>
    <dgm:pt modelId="{14B2BA7D-852C-4312-BB5D-FCFAF27D4A0B}" type="pres">
      <dgm:prSet presAssocID="{F9488A26-0903-4457-8336-FDD857CD8242}" presName="ThreeNodes_1" presStyleLbl="node1" presStyleIdx="0" presStyleCnt="3">
        <dgm:presLayoutVars>
          <dgm:bulletEnabled val="1"/>
        </dgm:presLayoutVars>
      </dgm:prSet>
      <dgm:spPr/>
      <dgm:t>
        <a:bodyPr/>
        <a:lstStyle/>
        <a:p>
          <a:endParaRPr lang="en-US"/>
        </a:p>
      </dgm:t>
    </dgm:pt>
    <dgm:pt modelId="{8BFB0E9B-A494-4929-9320-F9AAAF96B016}" type="pres">
      <dgm:prSet presAssocID="{F9488A26-0903-4457-8336-FDD857CD8242}" presName="ThreeNodes_2" presStyleLbl="node1" presStyleIdx="1" presStyleCnt="3">
        <dgm:presLayoutVars>
          <dgm:bulletEnabled val="1"/>
        </dgm:presLayoutVars>
      </dgm:prSet>
      <dgm:spPr/>
      <dgm:t>
        <a:bodyPr/>
        <a:lstStyle/>
        <a:p>
          <a:endParaRPr lang="en-US"/>
        </a:p>
      </dgm:t>
    </dgm:pt>
    <dgm:pt modelId="{058C08F4-6E09-41A9-A9BE-9519046D253F}" type="pres">
      <dgm:prSet presAssocID="{F9488A26-0903-4457-8336-FDD857CD8242}" presName="ThreeNodes_3" presStyleLbl="node1" presStyleIdx="2" presStyleCnt="3">
        <dgm:presLayoutVars>
          <dgm:bulletEnabled val="1"/>
        </dgm:presLayoutVars>
      </dgm:prSet>
      <dgm:spPr/>
      <dgm:t>
        <a:bodyPr/>
        <a:lstStyle/>
        <a:p>
          <a:endParaRPr lang="en-US"/>
        </a:p>
      </dgm:t>
    </dgm:pt>
    <dgm:pt modelId="{4B16A295-C5E9-45DE-959D-A48527C830E8}" type="pres">
      <dgm:prSet presAssocID="{F9488A26-0903-4457-8336-FDD857CD8242}" presName="ThreeConn_1-2" presStyleLbl="fgAccFollowNode1" presStyleIdx="0" presStyleCnt="2">
        <dgm:presLayoutVars>
          <dgm:bulletEnabled val="1"/>
        </dgm:presLayoutVars>
      </dgm:prSet>
      <dgm:spPr/>
      <dgm:t>
        <a:bodyPr/>
        <a:lstStyle/>
        <a:p>
          <a:endParaRPr lang="en-US"/>
        </a:p>
      </dgm:t>
    </dgm:pt>
    <dgm:pt modelId="{C0C033F9-5E0B-4648-9001-0C0BF43DB304}" type="pres">
      <dgm:prSet presAssocID="{F9488A26-0903-4457-8336-FDD857CD8242}" presName="ThreeConn_2-3" presStyleLbl="fgAccFollowNode1" presStyleIdx="1" presStyleCnt="2">
        <dgm:presLayoutVars>
          <dgm:bulletEnabled val="1"/>
        </dgm:presLayoutVars>
      </dgm:prSet>
      <dgm:spPr/>
      <dgm:t>
        <a:bodyPr/>
        <a:lstStyle/>
        <a:p>
          <a:endParaRPr lang="en-US"/>
        </a:p>
      </dgm:t>
    </dgm:pt>
    <dgm:pt modelId="{33D045D3-DA78-4B19-8296-C2055BB9F540}" type="pres">
      <dgm:prSet presAssocID="{F9488A26-0903-4457-8336-FDD857CD8242}" presName="ThreeNodes_1_text" presStyleLbl="node1" presStyleIdx="2" presStyleCnt="3">
        <dgm:presLayoutVars>
          <dgm:bulletEnabled val="1"/>
        </dgm:presLayoutVars>
      </dgm:prSet>
      <dgm:spPr/>
      <dgm:t>
        <a:bodyPr/>
        <a:lstStyle/>
        <a:p>
          <a:endParaRPr lang="en-US"/>
        </a:p>
      </dgm:t>
    </dgm:pt>
    <dgm:pt modelId="{8F0C09EC-34A7-4D72-89F5-C65D05F76ECC}" type="pres">
      <dgm:prSet presAssocID="{F9488A26-0903-4457-8336-FDD857CD8242}" presName="ThreeNodes_2_text" presStyleLbl="node1" presStyleIdx="2" presStyleCnt="3">
        <dgm:presLayoutVars>
          <dgm:bulletEnabled val="1"/>
        </dgm:presLayoutVars>
      </dgm:prSet>
      <dgm:spPr/>
      <dgm:t>
        <a:bodyPr/>
        <a:lstStyle/>
        <a:p>
          <a:endParaRPr lang="en-US"/>
        </a:p>
      </dgm:t>
    </dgm:pt>
    <dgm:pt modelId="{AFFD87DC-2C62-46BD-B614-616BE869AF00}" type="pres">
      <dgm:prSet presAssocID="{F9488A26-0903-4457-8336-FDD857CD8242}" presName="ThreeNodes_3_text" presStyleLbl="node1" presStyleIdx="2" presStyleCnt="3">
        <dgm:presLayoutVars>
          <dgm:bulletEnabled val="1"/>
        </dgm:presLayoutVars>
      </dgm:prSet>
      <dgm:spPr/>
      <dgm:t>
        <a:bodyPr/>
        <a:lstStyle/>
        <a:p>
          <a:endParaRPr lang="en-US"/>
        </a:p>
      </dgm:t>
    </dgm:pt>
  </dgm:ptLst>
  <dgm:cxnLst>
    <dgm:cxn modelId="{BD5C3E6B-03AD-4C56-BF79-17237701E7B3}" type="presOf" srcId="{9595EC8D-6E17-46E4-B068-542D27FC593C}" destId="{14B2BA7D-852C-4312-BB5D-FCFAF27D4A0B}" srcOrd="0" destOrd="0" presId="urn:microsoft.com/office/officeart/2005/8/layout/vProcess5"/>
    <dgm:cxn modelId="{17241782-E39A-4FEB-9E35-F3DC8C1E336F}" type="presOf" srcId="{91A3FB90-7720-4873-B42F-7C5B745C848F}" destId="{8F0C09EC-34A7-4D72-89F5-C65D05F76ECC}" srcOrd="1" destOrd="0" presId="urn:microsoft.com/office/officeart/2005/8/layout/vProcess5"/>
    <dgm:cxn modelId="{6FA3D3E7-E7E8-4231-912E-048161D3349B}" type="presOf" srcId="{F3127A15-C859-4CB8-9612-6E70E9B029A3}" destId="{058C08F4-6E09-41A9-A9BE-9519046D253F}" srcOrd="0" destOrd="0" presId="urn:microsoft.com/office/officeart/2005/8/layout/vProcess5"/>
    <dgm:cxn modelId="{DB9EF497-59AD-4C7C-A84E-39844B03DAA9}" type="presOf" srcId="{AE0874B4-07EC-4B8D-BE98-90E5517C14DE}" destId="{4B16A295-C5E9-45DE-959D-A48527C830E8}" srcOrd="0" destOrd="0" presId="urn:microsoft.com/office/officeart/2005/8/layout/vProcess5"/>
    <dgm:cxn modelId="{7F21414B-E15E-4849-B78D-D0126262712E}" type="presOf" srcId="{F3127A15-C859-4CB8-9612-6E70E9B029A3}" destId="{AFFD87DC-2C62-46BD-B614-616BE869AF00}" srcOrd="1" destOrd="0" presId="urn:microsoft.com/office/officeart/2005/8/layout/vProcess5"/>
    <dgm:cxn modelId="{DF6AEA23-3533-4998-872C-50E3A283A998}" srcId="{F9488A26-0903-4457-8336-FDD857CD8242}" destId="{91A3FB90-7720-4873-B42F-7C5B745C848F}" srcOrd="1" destOrd="0" parTransId="{0FC73D9B-06D4-4097-9AD4-417118145220}" sibTransId="{41C0B90A-341A-41E7-9FCC-5DE0746667CC}"/>
    <dgm:cxn modelId="{219D03D7-E86B-46E6-BE5F-18D26AA195B7}" type="presOf" srcId="{F9488A26-0903-4457-8336-FDD857CD8242}" destId="{3E842439-B125-4EFD-A392-60EB62A8152F}" srcOrd="0" destOrd="0" presId="urn:microsoft.com/office/officeart/2005/8/layout/vProcess5"/>
    <dgm:cxn modelId="{5BD66E43-5264-4195-B8EE-A242D46B539C}" type="presOf" srcId="{41C0B90A-341A-41E7-9FCC-5DE0746667CC}" destId="{C0C033F9-5E0B-4648-9001-0C0BF43DB304}" srcOrd="0" destOrd="0" presId="urn:microsoft.com/office/officeart/2005/8/layout/vProcess5"/>
    <dgm:cxn modelId="{3C34D49C-9AAB-437B-B928-CEF09956DF38}" srcId="{F9488A26-0903-4457-8336-FDD857CD8242}" destId="{9595EC8D-6E17-46E4-B068-542D27FC593C}" srcOrd="0" destOrd="0" parTransId="{C489BF17-574D-4B32-927C-20BD3E0F3AAB}" sibTransId="{AE0874B4-07EC-4B8D-BE98-90E5517C14DE}"/>
    <dgm:cxn modelId="{2D86021A-EFAC-4301-A804-B0D57A7B6836}" type="presOf" srcId="{9595EC8D-6E17-46E4-B068-542D27FC593C}" destId="{33D045D3-DA78-4B19-8296-C2055BB9F540}" srcOrd="1" destOrd="0" presId="urn:microsoft.com/office/officeart/2005/8/layout/vProcess5"/>
    <dgm:cxn modelId="{846CCDFC-9775-44FB-9753-E82D854E9FE1}" type="presOf" srcId="{91A3FB90-7720-4873-B42F-7C5B745C848F}" destId="{8BFB0E9B-A494-4929-9320-F9AAAF96B016}" srcOrd="0" destOrd="0" presId="urn:microsoft.com/office/officeart/2005/8/layout/vProcess5"/>
    <dgm:cxn modelId="{E5C74DC3-78F4-48BF-AD96-42BFC3AD635E}" srcId="{F9488A26-0903-4457-8336-FDD857CD8242}" destId="{F3127A15-C859-4CB8-9612-6E70E9B029A3}" srcOrd="2" destOrd="0" parTransId="{D5AE8DF1-DA4D-4A87-B7E6-AF536BA0D195}" sibTransId="{718AB01E-1608-4550-B3F2-AE84BAC88DBC}"/>
    <dgm:cxn modelId="{EEDB1C82-83B5-47F3-9D69-A210A0ABDAA1}" type="presParOf" srcId="{3E842439-B125-4EFD-A392-60EB62A8152F}" destId="{4602B791-33F3-4286-91DB-048611806569}" srcOrd="0" destOrd="0" presId="urn:microsoft.com/office/officeart/2005/8/layout/vProcess5"/>
    <dgm:cxn modelId="{0141D5B0-B374-44B5-AEB1-EA4539AE0A3D}" type="presParOf" srcId="{3E842439-B125-4EFD-A392-60EB62A8152F}" destId="{14B2BA7D-852C-4312-BB5D-FCFAF27D4A0B}" srcOrd="1" destOrd="0" presId="urn:microsoft.com/office/officeart/2005/8/layout/vProcess5"/>
    <dgm:cxn modelId="{CC2EB311-27CE-438F-B8C6-2C58E6435817}" type="presParOf" srcId="{3E842439-B125-4EFD-A392-60EB62A8152F}" destId="{8BFB0E9B-A494-4929-9320-F9AAAF96B016}" srcOrd="2" destOrd="0" presId="urn:microsoft.com/office/officeart/2005/8/layout/vProcess5"/>
    <dgm:cxn modelId="{8FF63DB5-B2FA-45AB-9036-DD5714EA323D}" type="presParOf" srcId="{3E842439-B125-4EFD-A392-60EB62A8152F}" destId="{058C08F4-6E09-41A9-A9BE-9519046D253F}" srcOrd="3" destOrd="0" presId="urn:microsoft.com/office/officeart/2005/8/layout/vProcess5"/>
    <dgm:cxn modelId="{435369B7-329E-4DCE-BE9E-1837C54BBAF0}" type="presParOf" srcId="{3E842439-B125-4EFD-A392-60EB62A8152F}" destId="{4B16A295-C5E9-45DE-959D-A48527C830E8}" srcOrd="4" destOrd="0" presId="urn:microsoft.com/office/officeart/2005/8/layout/vProcess5"/>
    <dgm:cxn modelId="{C75C2F7D-EFA4-44DF-9831-F72B2E17C134}" type="presParOf" srcId="{3E842439-B125-4EFD-A392-60EB62A8152F}" destId="{C0C033F9-5E0B-4648-9001-0C0BF43DB304}" srcOrd="5" destOrd="0" presId="urn:microsoft.com/office/officeart/2005/8/layout/vProcess5"/>
    <dgm:cxn modelId="{2C561C47-7ECB-40A0-9F8F-3C567A3FA087}" type="presParOf" srcId="{3E842439-B125-4EFD-A392-60EB62A8152F}" destId="{33D045D3-DA78-4B19-8296-C2055BB9F540}" srcOrd="6" destOrd="0" presId="urn:microsoft.com/office/officeart/2005/8/layout/vProcess5"/>
    <dgm:cxn modelId="{9E85FC21-C34B-4A11-BAD4-A1FF91CFD760}" type="presParOf" srcId="{3E842439-B125-4EFD-A392-60EB62A8152F}" destId="{8F0C09EC-34A7-4D72-89F5-C65D05F76ECC}" srcOrd="7" destOrd="0" presId="urn:microsoft.com/office/officeart/2005/8/layout/vProcess5"/>
    <dgm:cxn modelId="{53A51836-4555-4CDE-BF61-EDBABB20ABEC}" type="presParOf" srcId="{3E842439-B125-4EFD-A392-60EB62A8152F}" destId="{AFFD87DC-2C62-46BD-B614-616BE869AF00}"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276E778-2B29-4D2D-A4B8-5A0DF9CE0244}"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1A226688-6C95-4876-9795-D494EBD49148}">
      <dgm:prSet/>
      <dgm:spPr>
        <a:solidFill>
          <a:schemeClr val="accent5">
            <a:lumMod val="50000"/>
          </a:schemeClr>
        </a:solidFill>
      </dgm:spPr>
      <dgm:t>
        <a:bodyPr/>
        <a:lstStyle/>
        <a:p>
          <a:pPr rtl="0"/>
          <a:r>
            <a:rPr lang="en-US" b="1" dirty="0" smtClean="0"/>
            <a:t>The </a:t>
          </a:r>
          <a:r>
            <a:rPr lang="en-US" b="1" dirty="0" err="1" smtClean="0"/>
            <a:t>Gender@Work</a:t>
          </a:r>
          <a:r>
            <a:rPr lang="en-US" b="1" dirty="0" smtClean="0"/>
            <a:t> framework, developed by an international collaborative that helps organizations to build cultures of equality and justice, identifies the areas of change that must occur to achieve transformative change</a:t>
          </a:r>
          <a:endParaRPr lang="en-US" b="1" dirty="0"/>
        </a:p>
      </dgm:t>
    </dgm:pt>
    <dgm:pt modelId="{3266A30B-F3CA-4963-A71A-778B4DF3F8F3}" type="parTrans" cxnId="{CCBB3606-3E14-4613-9272-36D87FCD43D7}">
      <dgm:prSet/>
      <dgm:spPr/>
      <dgm:t>
        <a:bodyPr/>
        <a:lstStyle/>
        <a:p>
          <a:endParaRPr lang="en-US"/>
        </a:p>
      </dgm:t>
    </dgm:pt>
    <dgm:pt modelId="{B90A43F3-EF95-4DC4-B2D8-6919EC5A61AC}" type="sibTrans" cxnId="{CCBB3606-3E14-4613-9272-36D87FCD43D7}">
      <dgm:prSet/>
      <dgm:spPr/>
      <dgm:t>
        <a:bodyPr/>
        <a:lstStyle/>
        <a:p>
          <a:endParaRPr lang="en-US"/>
        </a:p>
      </dgm:t>
    </dgm:pt>
    <dgm:pt modelId="{5FC03749-44C7-4152-B62A-4750EB3173BE}">
      <dgm:prSet/>
      <dgm:spPr>
        <a:solidFill>
          <a:schemeClr val="accent6">
            <a:lumMod val="75000"/>
          </a:schemeClr>
        </a:solidFill>
      </dgm:spPr>
      <dgm:t>
        <a:bodyPr/>
        <a:lstStyle/>
        <a:p>
          <a:pPr rtl="0"/>
          <a:r>
            <a:rPr lang="en-US" b="1" dirty="0" smtClean="0"/>
            <a:t>In addition to using the GRES to understand the quality of gender results, the </a:t>
          </a:r>
          <a:r>
            <a:rPr lang="en-US" b="1" dirty="0" err="1" smtClean="0"/>
            <a:t>Gender@Work</a:t>
          </a:r>
          <a:r>
            <a:rPr lang="en-US" b="1" dirty="0" smtClean="0"/>
            <a:t> framework was used to better understand the types of changes UNDP most often contribute to.</a:t>
          </a:r>
          <a:endParaRPr lang="en-US" b="1" dirty="0"/>
        </a:p>
      </dgm:t>
    </dgm:pt>
    <dgm:pt modelId="{6EB3D924-6375-408B-9B0D-8F3C618B53E0}" type="parTrans" cxnId="{A1502B19-5C62-4B6A-AB08-D770B8C23695}">
      <dgm:prSet/>
      <dgm:spPr/>
      <dgm:t>
        <a:bodyPr/>
        <a:lstStyle/>
        <a:p>
          <a:endParaRPr lang="en-US"/>
        </a:p>
      </dgm:t>
    </dgm:pt>
    <dgm:pt modelId="{55E06DF6-EAD9-4EFF-8E7C-5C785D14DB9E}" type="sibTrans" cxnId="{A1502B19-5C62-4B6A-AB08-D770B8C23695}">
      <dgm:prSet/>
      <dgm:spPr/>
      <dgm:t>
        <a:bodyPr/>
        <a:lstStyle/>
        <a:p>
          <a:endParaRPr lang="en-US"/>
        </a:p>
      </dgm:t>
    </dgm:pt>
    <dgm:pt modelId="{FD0C54BA-D44E-42F9-8671-B20A8AF44BB4}" type="pres">
      <dgm:prSet presAssocID="{6276E778-2B29-4D2D-A4B8-5A0DF9CE0244}" presName="diagram" presStyleCnt="0">
        <dgm:presLayoutVars>
          <dgm:dir/>
          <dgm:resizeHandles val="exact"/>
        </dgm:presLayoutVars>
      </dgm:prSet>
      <dgm:spPr/>
      <dgm:t>
        <a:bodyPr/>
        <a:lstStyle/>
        <a:p>
          <a:endParaRPr lang="en-US"/>
        </a:p>
      </dgm:t>
    </dgm:pt>
    <dgm:pt modelId="{B42DAFF6-6412-41CA-916B-7BC27754E573}" type="pres">
      <dgm:prSet presAssocID="{1A226688-6C95-4876-9795-D494EBD49148}" presName="node" presStyleLbl="node1" presStyleIdx="0" presStyleCnt="2">
        <dgm:presLayoutVars>
          <dgm:bulletEnabled val="1"/>
        </dgm:presLayoutVars>
      </dgm:prSet>
      <dgm:spPr/>
      <dgm:t>
        <a:bodyPr/>
        <a:lstStyle/>
        <a:p>
          <a:endParaRPr lang="en-US"/>
        </a:p>
      </dgm:t>
    </dgm:pt>
    <dgm:pt modelId="{680B1383-ECB9-4C7D-9B4E-30E2CFD2C020}" type="pres">
      <dgm:prSet presAssocID="{B90A43F3-EF95-4DC4-B2D8-6919EC5A61AC}" presName="sibTrans" presStyleCnt="0"/>
      <dgm:spPr/>
    </dgm:pt>
    <dgm:pt modelId="{0A47E463-12EE-490F-86D1-C765959C3B3D}" type="pres">
      <dgm:prSet presAssocID="{5FC03749-44C7-4152-B62A-4750EB3173BE}" presName="node" presStyleLbl="node1" presStyleIdx="1" presStyleCnt="2">
        <dgm:presLayoutVars>
          <dgm:bulletEnabled val="1"/>
        </dgm:presLayoutVars>
      </dgm:prSet>
      <dgm:spPr/>
      <dgm:t>
        <a:bodyPr/>
        <a:lstStyle/>
        <a:p>
          <a:endParaRPr lang="en-US"/>
        </a:p>
      </dgm:t>
    </dgm:pt>
  </dgm:ptLst>
  <dgm:cxnLst>
    <dgm:cxn modelId="{A1502B19-5C62-4B6A-AB08-D770B8C23695}" srcId="{6276E778-2B29-4D2D-A4B8-5A0DF9CE0244}" destId="{5FC03749-44C7-4152-B62A-4750EB3173BE}" srcOrd="1" destOrd="0" parTransId="{6EB3D924-6375-408B-9B0D-8F3C618B53E0}" sibTransId="{55E06DF6-EAD9-4EFF-8E7C-5C785D14DB9E}"/>
    <dgm:cxn modelId="{E550A284-9810-40B6-B4FA-4D728315CF8B}" type="presOf" srcId="{1A226688-6C95-4876-9795-D494EBD49148}" destId="{B42DAFF6-6412-41CA-916B-7BC27754E573}" srcOrd="0" destOrd="0" presId="urn:microsoft.com/office/officeart/2005/8/layout/default"/>
    <dgm:cxn modelId="{181C43C6-BE41-4766-B997-3BAB4B128F4D}" type="presOf" srcId="{6276E778-2B29-4D2D-A4B8-5A0DF9CE0244}" destId="{FD0C54BA-D44E-42F9-8671-B20A8AF44BB4}" srcOrd="0" destOrd="0" presId="urn:microsoft.com/office/officeart/2005/8/layout/default"/>
    <dgm:cxn modelId="{CCBB3606-3E14-4613-9272-36D87FCD43D7}" srcId="{6276E778-2B29-4D2D-A4B8-5A0DF9CE0244}" destId="{1A226688-6C95-4876-9795-D494EBD49148}" srcOrd="0" destOrd="0" parTransId="{3266A30B-F3CA-4963-A71A-778B4DF3F8F3}" sibTransId="{B90A43F3-EF95-4DC4-B2D8-6919EC5A61AC}"/>
    <dgm:cxn modelId="{131BFD43-A881-4E30-824E-F15AB8BF41F8}" type="presOf" srcId="{5FC03749-44C7-4152-B62A-4750EB3173BE}" destId="{0A47E463-12EE-490F-86D1-C765959C3B3D}" srcOrd="0" destOrd="0" presId="urn:microsoft.com/office/officeart/2005/8/layout/default"/>
    <dgm:cxn modelId="{75497CA0-3312-46B3-8918-F017924AF8A0}" type="presParOf" srcId="{FD0C54BA-D44E-42F9-8671-B20A8AF44BB4}" destId="{B42DAFF6-6412-41CA-916B-7BC27754E573}" srcOrd="0" destOrd="0" presId="urn:microsoft.com/office/officeart/2005/8/layout/default"/>
    <dgm:cxn modelId="{7B93872C-D03D-4948-84B4-A52DE384474C}" type="presParOf" srcId="{FD0C54BA-D44E-42F9-8671-B20A8AF44BB4}" destId="{680B1383-ECB9-4C7D-9B4E-30E2CFD2C020}" srcOrd="1" destOrd="0" presId="urn:microsoft.com/office/officeart/2005/8/layout/default"/>
    <dgm:cxn modelId="{EF74065E-185F-404C-91C5-FF63F0C2F5F0}" type="presParOf" srcId="{FD0C54BA-D44E-42F9-8671-B20A8AF44BB4}" destId="{0A47E463-12EE-490F-86D1-C765959C3B3D}"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6A7B0CE-DC49-44B8-A3D4-5C2E472ADC36}"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DCD987CE-B179-4712-938A-974AA112929B}">
      <dgm:prSet/>
      <dgm:spPr>
        <a:solidFill>
          <a:schemeClr val="accent4">
            <a:lumMod val="75000"/>
          </a:schemeClr>
        </a:solidFill>
      </dgm:spPr>
      <dgm:t>
        <a:bodyPr/>
        <a:lstStyle/>
        <a:p>
          <a:pPr rtl="0"/>
          <a:r>
            <a:rPr lang="en-US" b="1" dirty="0" smtClean="0"/>
            <a:t>Most UNDP outcomes contributed to improving access to resources/opportunities, changed laws and policies and strengthened awareness. </a:t>
          </a:r>
          <a:endParaRPr lang="en-US" b="1" dirty="0"/>
        </a:p>
      </dgm:t>
    </dgm:pt>
    <dgm:pt modelId="{A6A8975E-C841-43BE-AE64-221F1F91BA23}" type="parTrans" cxnId="{B6C53ED0-DC58-400E-B6F6-F0412D8A36C6}">
      <dgm:prSet/>
      <dgm:spPr/>
      <dgm:t>
        <a:bodyPr/>
        <a:lstStyle/>
        <a:p>
          <a:endParaRPr lang="en-US"/>
        </a:p>
      </dgm:t>
    </dgm:pt>
    <dgm:pt modelId="{B5D8C698-8684-49D4-9956-7EEEF5575450}" type="sibTrans" cxnId="{B6C53ED0-DC58-400E-B6F6-F0412D8A36C6}">
      <dgm:prSet/>
      <dgm:spPr/>
      <dgm:t>
        <a:bodyPr/>
        <a:lstStyle/>
        <a:p>
          <a:endParaRPr lang="en-US"/>
        </a:p>
      </dgm:t>
    </dgm:pt>
    <dgm:pt modelId="{F64478EB-9D77-4F91-920A-A0B25E91A18B}">
      <dgm:prSet/>
      <dgm:spPr>
        <a:solidFill>
          <a:schemeClr val="accent1">
            <a:lumMod val="50000"/>
          </a:schemeClr>
        </a:solidFill>
      </dgm:spPr>
      <dgm:t>
        <a:bodyPr/>
        <a:lstStyle/>
        <a:p>
          <a:pPr rtl="0"/>
          <a:r>
            <a:rPr lang="en-US" b="1" dirty="0" smtClean="0"/>
            <a:t>Very few signaled systemic changes in internal culture (a prerequisite for ‘transformative’ change’)</a:t>
          </a:r>
          <a:endParaRPr lang="en-US" b="1" dirty="0"/>
        </a:p>
      </dgm:t>
    </dgm:pt>
    <dgm:pt modelId="{989AA35E-A2A1-4793-9D91-B316BA66ED9A}" type="parTrans" cxnId="{14C2748B-DB53-4F0C-9C74-19EA183AFC0B}">
      <dgm:prSet/>
      <dgm:spPr/>
      <dgm:t>
        <a:bodyPr/>
        <a:lstStyle/>
        <a:p>
          <a:endParaRPr lang="en-US"/>
        </a:p>
      </dgm:t>
    </dgm:pt>
    <dgm:pt modelId="{3F48A61C-0F34-44D8-A25D-CCD0F8EFB5E6}" type="sibTrans" cxnId="{14C2748B-DB53-4F0C-9C74-19EA183AFC0B}">
      <dgm:prSet/>
      <dgm:spPr/>
      <dgm:t>
        <a:bodyPr/>
        <a:lstStyle/>
        <a:p>
          <a:endParaRPr lang="en-US"/>
        </a:p>
      </dgm:t>
    </dgm:pt>
    <dgm:pt modelId="{A3EF5BF8-4565-4FBD-8FFE-F9EB66B2B75A}" type="pres">
      <dgm:prSet presAssocID="{36A7B0CE-DC49-44B8-A3D4-5C2E472ADC36}" presName="linear" presStyleCnt="0">
        <dgm:presLayoutVars>
          <dgm:animLvl val="lvl"/>
          <dgm:resizeHandles val="exact"/>
        </dgm:presLayoutVars>
      </dgm:prSet>
      <dgm:spPr/>
      <dgm:t>
        <a:bodyPr/>
        <a:lstStyle/>
        <a:p>
          <a:endParaRPr lang="en-US"/>
        </a:p>
      </dgm:t>
    </dgm:pt>
    <dgm:pt modelId="{369515D9-3BA7-4AF9-91A6-0AB41BBA1BCC}" type="pres">
      <dgm:prSet presAssocID="{DCD987CE-B179-4712-938A-974AA112929B}" presName="parentText" presStyleLbl="node1" presStyleIdx="0" presStyleCnt="2">
        <dgm:presLayoutVars>
          <dgm:chMax val="0"/>
          <dgm:bulletEnabled val="1"/>
        </dgm:presLayoutVars>
      </dgm:prSet>
      <dgm:spPr/>
      <dgm:t>
        <a:bodyPr/>
        <a:lstStyle/>
        <a:p>
          <a:endParaRPr lang="en-US"/>
        </a:p>
      </dgm:t>
    </dgm:pt>
    <dgm:pt modelId="{FB442D23-9753-4219-9E42-14B68CE0BD87}" type="pres">
      <dgm:prSet presAssocID="{B5D8C698-8684-49D4-9956-7EEEF5575450}" presName="spacer" presStyleCnt="0"/>
      <dgm:spPr/>
    </dgm:pt>
    <dgm:pt modelId="{5027175D-6160-40DE-9905-43B314C34F41}" type="pres">
      <dgm:prSet presAssocID="{F64478EB-9D77-4F91-920A-A0B25E91A18B}" presName="parentText" presStyleLbl="node1" presStyleIdx="1" presStyleCnt="2">
        <dgm:presLayoutVars>
          <dgm:chMax val="0"/>
          <dgm:bulletEnabled val="1"/>
        </dgm:presLayoutVars>
      </dgm:prSet>
      <dgm:spPr/>
      <dgm:t>
        <a:bodyPr/>
        <a:lstStyle/>
        <a:p>
          <a:endParaRPr lang="en-US"/>
        </a:p>
      </dgm:t>
    </dgm:pt>
  </dgm:ptLst>
  <dgm:cxnLst>
    <dgm:cxn modelId="{7ED4EE1F-3C95-4CA6-BAFB-8D6602C06CBA}" type="presOf" srcId="{36A7B0CE-DC49-44B8-A3D4-5C2E472ADC36}" destId="{A3EF5BF8-4565-4FBD-8FFE-F9EB66B2B75A}" srcOrd="0" destOrd="0" presId="urn:microsoft.com/office/officeart/2005/8/layout/vList2"/>
    <dgm:cxn modelId="{578B6C5E-3CC0-40F3-B16F-52EC51897C24}" type="presOf" srcId="{F64478EB-9D77-4F91-920A-A0B25E91A18B}" destId="{5027175D-6160-40DE-9905-43B314C34F41}" srcOrd="0" destOrd="0" presId="urn:microsoft.com/office/officeart/2005/8/layout/vList2"/>
    <dgm:cxn modelId="{14C2748B-DB53-4F0C-9C74-19EA183AFC0B}" srcId="{36A7B0CE-DC49-44B8-A3D4-5C2E472ADC36}" destId="{F64478EB-9D77-4F91-920A-A0B25E91A18B}" srcOrd="1" destOrd="0" parTransId="{989AA35E-A2A1-4793-9D91-B316BA66ED9A}" sibTransId="{3F48A61C-0F34-44D8-A25D-CCD0F8EFB5E6}"/>
    <dgm:cxn modelId="{A75E99E9-C26B-45D2-99A4-307EA90808F8}" type="presOf" srcId="{DCD987CE-B179-4712-938A-974AA112929B}" destId="{369515D9-3BA7-4AF9-91A6-0AB41BBA1BCC}" srcOrd="0" destOrd="0" presId="urn:microsoft.com/office/officeart/2005/8/layout/vList2"/>
    <dgm:cxn modelId="{B6C53ED0-DC58-400E-B6F6-F0412D8A36C6}" srcId="{36A7B0CE-DC49-44B8-A3D4-5C2E472ADC36}" destId="{DCD987CE-B179-4712-938A-974AA112929B}" srcOrd="0" destOrd="0" parTransId="{A6A8975E-C841-43BE-AE64-221F1F91BA23}" sibTransId="{B5D8C698-8684-49D4-9956-7EEEF5575450}"/>
    <dgm:cxn modelId="{3CAE5191-02B0-44B8-9696-AAB31ED2E738}" type="presParOf" srcId="{A3EF5BF8-4565-4FBD-8FFE-F9EB66B2B75A}" destId="{369515D9-3BA7-4AF9-91A6-0AB41BBA1BCC}" srcOrd="0" destOrd="0" presId="urn:microsoft.com/office/officeart/2005/8/layout/vList2"/>
    <dgm:cxn modelId="{6FE12638-97B8-4DAB-B5E4-57BE5509E04A}" type="presParOf" srcId="{A3EF5BF8-4565-4FBD-8FFE-F9EB66B2B75A}" destId="{FB442D23-9753-4219-9E42-14B68CE0BD87}" srcOrd="1" destOrd="0" presId="urn:microsoft.com/office/officeart/2005/8/layout/vList2"/>
    <dgm:cxn modelId="{161B8763-9863-4EBE-A24D-F1E934D33DD5}" type="presParOf" srcId="{A3EF5BF8-4565-4FBD-8FFE-F9EB66B2B75A}" destId="{5027175D-6160-40DE-9905-43B314C34F4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53ED08F-0F8F-4FE1-A6C4-C099C6851D7F}" type="doc">
      <dgm:prSet loTypeId="urn:microsoft.com/office/officeart/2005/8/layout/process4" loCatId="process" qsTypeId="urn:microsoft.com/office/officeart/2005/8/quickstyle/simple1" qsCatId="simple" csTypeId="urn:microsoft.com/office/officeart/2005/8/colors/colorful3" csCatId="colorful" phldr="1"/>
      <dgm:spPr/>
      <dgm:t>
        <a:bodyPr/>
        <a:lstStyle/>
        <a:p>
          <a:endParaRPr lang="en-US"/>
        </a:p>
      </dgm:t>
    </dgm:pt>
    <dgm:pt modelId="{2D91449F-703D-4A1F-9D29-1FF980FCA5A1}">
      <dgm:prSet/>
      <dgm:spPr>
        <a:solidFill>
          <a:srgbClr val="582668"/>
        </a:solidFill>
      </dgm:spPr>
      <dgm:t>
        <a:bodyPr/>
        <a:lstStyle/>
        <a:p>
          <a:pPr rtl="0"/>
          <a:r>
            <a:rPr lang="en-US" b="1" dirty="0" smtClean="0"/>
            <a:t>A key recommendation of the UNDP’s gender evaluation is that given the lack of measurement standard to track type, quality and effectiveness of gender results, UNDP should codify the way it wants to monitor, report, evaluate and audit its contribution to gender.</a:t>
          </a:r>
          <a:endParaRPr lang="en-US" b="1" dirty="0"/>
        </a:p>
      </dgm:t>
    </dgm:pt>
    <dgm:pt modelId="{9FE04A19-0F4B-4830-AD3E-F22727607E03}" type="parTrans" cxnId="{4910A74B-5288-4D92-9260-7D3327E83EB0}">
      <dgm:prSet/>
      <dgm:spPr/>
      <dgm:t>
        <a:bodyPr/>
        <a:lstStyle/>
        <a:p>
          <a:endParaRPr lang="en-US"/>
        </a:p>
      </dgm:t>
    </dgm:pt>
    <dgm:pt modelId="{9CD0E6A5-00A1-41AD-97E0-69978DF70C26}" type="sibTrans" cxnId="{4910A74B-5288-4D92-9260-7D3327E83EB0}">
      <dgm:prSet/>
      <dgm:spPr/>
      <dgm:t>
        <a:bodyPr/>
        <a:lstStyle/>
        <a:p>
          <a:endParaRPr lang="en-US"/>
        </a:p>
      </dgm:t>
    </dgm:pt>
    <dgm:pt modelId="{62EAF131-6E1E-4754-8326-D90B069195EE}">
      <dgm:prSet/>
      <dgm:spPr>
        <a:solidFill>
          <a:schemeClr val="accent2">
            <a:lumMod val="50000"/>
          </a:schemeClr>
        </a:solidFill>
      </dgm:spPr>
      <dgm:t>
        <a:bodyPr/>
        <a:lstStyle/>
        <a:p>
          <a:pPr rtl="0"/>
          <a:r>
            <a:rPr lang="en-US" b="1" dirty="0" smtClean="0"/>
            <a:t>UNDP management agrees to consider adopting measures such as the </a:t>
          </a:r>
          <a:r>
            <a:rPr lang="en-US" b="1" dirty="0" err="1" smtClean="0"/>
            <a:t>Gender@Work</a:t>
          </a:r>
          <a:r>
            <a:rPr lang="en-US" b="1" dirty="0" smtClean="0"/>
            <a:t> framework to move beyond a focus on number of women and men towards more transformative results.</a:t>
          </a:r>
          <a:endParaRPr lang="en-US" b="1" dirty="0"/>
        </a:p>
      </dgm:t>
    </dgm:pt>
    <dgm:pt modelId="{14523D56-BF16-4EE1-99C5-3A59DDBAF554}" type="parTrans" cxnId="{4C86D169-564F-4F51-85EE-05E6717CB1C1}">
      <dgm:prSet/>
      <dgm:spPr/>
      <dgm:t>
        <a:bodyPr/>
        <a:lstStyle/>
        <a:p>
          <a:endParaRPr lang="en-US"/>
        </a:p>
      </dgm:t>
    </dgm:pt>
    <dgm:pt modelId="{DA0735E8-223E-4C59-B5BE-4A6EB53367B3}" type="sibTrans" cxnId="{4C86D169-564F-4F51-85EE-05E6717CB1C1}">
      <dgm:prSet/>
      <dgm:spPr/>
      <dgm:t>
        <a:bodyPr/>
        <a:lstStyle/>
        <a:p>
          <a:endParaRPr lang="en-US"/>
        </a:p>
      </dgm:t>
    </dgm:pt>
    <dgm:pt modelId="{E80EB311-5667-491A-8CFB-EFE5760D713D}">
      <dgm:prSet/>
      <dgm:spPr>
        <a:solidFill>
          <a:schemeClr val="accent6">
            <a:lumMod val="50000"/>
          </a:schemeClr>
        </a:solidFill>
      </dgm:spPr>
      <dgm:t>
        <a:bodyPr/>
        <a:lstStyle/>
        <a:p>
          <a:pPr rtl="0"/>
          <a:r>
            <a:rPr lang="en-US" b="1" dirty="0" smtClean="0"/>
            <a:t>IEO will apply the GRES and </a:t>
          </a:r>
          <a:r>
            <a:rPr lang="en-US" b="1" dirty="0" err="1" smtClean="0"/>
            <a:t>Gender@Work</a:t>
          </a:r>
          <a:r>
            <a:rPr lang="en-US" b="1" dirty="0" smtClean="0"/>
            <a:t> in its country-level evaluations</a:t>
          </a:r>
          <a:endParaRPr lang="en-US" b="1" dirty="0"/>
        </a:p>
      </dgm:t>
    </dgm:pt>
    <dgm:pt modelId="{53E2C142-E71A-43BB-BD6C-1DA128E497FE}" type="parTrans" cxnId="{41B4835B-A1FC-4FA5-A430-730FC3301F93}">
      <dgm:prSet/>
      <dgm:spPr/>
      <dgm:t>
        <a:bodyPr/>
        <a:lstStyle/>
        <a:p>
          <a:endParaRPr lang="en-US"/>
        </a:p>
      </dgm:t>
    </dgm:pt>
    <dgm:pt modelId="{0763237D-9B88-443A-9A57-AF04CDA9B5BA}" type="sibTrans" cxnId="{41B4835B-A1FC-4FA5-A430-730FC3301F93}">
      <dgm:prSet/>
      <dgm:spPr/>
      <dgm:t>
        <a:bodyPr/>
        <a:lstStyle/>
        <a:p>
          <a:endParaRPr lang="en-US"/>
        </a:p>
      </dgm:t>
    </dgm:pt>
    <dgm:pt modelId="{7FAC505B-D7CF-4F25-88FB-3ABB792D50A0}" type="pres">
      <dgm:prSet presAssocID="{353ED08F-0F8F-4FE1-A6C4-C099C6851D7F}" presName="Name0" presStyleCnt="0">
        <dgm:presLayoutVars>
          <dgm:dir/>
          <dgm:animLvl val="lvl"/>
          <dgm:resizeHandles val="exact"/>
        </dgm:presLayoutVars>
      </dgm:prSet>
      <dgm:spPr/>
      <dgm:t>
        <a:bodyPr/>
        <a:lstStyle/>
        <a:p>
          <a:endParaRPr lang="en-US"/>
        </a:p>
      </dgm:t>
    </dgm:pt>
    <dgm:pt modelId="{9A3FEBFC-B477-407A-BB13-280F48B3E3CD}" type="pres">
      <dgm:prSet presAssocID="{E80EB311-5667-491A-8CFB-EFE5760D713D}" presName="boxAndChildren" presStyleCnt="0"/>
      <dgm:spPr/>
    </dgm:pt>
    <dgm:pt modelId="{24B89088-306C-47D7-A439-2D82BAB38345}" type="pres">
      <dgm:prSet presAssocID="{E80EB311-5667-491A-8CFB-EFE5760D713D}" presName="parentTextBox" presStyleLbl="node1" presStyleIdx="0" presStyleCnt="3"/>
      <dgm:spPr/>
      <dgm:t>
        <a:bodyPr/>
        <a:lstStyle/>
        <a:p>
          <a:endParaRPr lang="en-US"/>
        </a:p>
      </dgm:t>
    </dgm:pt>
    <dgm:pt modelId="{4284895D-1E9D-4BF6-A335-0B98CE0A2B69}" type="pres">
      <dgm:prSet presAssocID="{DA0735E8-223E-4C59-B5BE-4A6EB53367B3}" presName="sp" presStyleCnt="0"/>
      <dgm:spPr/>
    </dgm:pt>
    <dgm:pt modelId="{27276CD9-D971-41B4-8C8A-B5648CF45F8F}" type="pres">
      <dgm:prSet presAssocID="{62EAF131-6E1E-4754-8326-D90B069195EE}" presName="arrowAndChildren" presStyleCnt="0"/>
      <dgm:spPr/>
    </dgm:pt>
    <dgm:pt modelId="{86301226-9AAD-4860-8105-716517CCEF48}" type="pres">
      <dgm:prSet presAssocID="{62EAF131-6E1E-4754-8326-D90B069195EE}" presName="parentTextArrow" presStyleLbl="node1" presStyleIdx="1" presStyleCnt="3"/>
      <dgm:spPr/>
      <dgm:t>
        <a:bodyPr/>
        <a:lstStyle/>
        <a:p>
          <a:endParaRPr lang="en-US"/>
        </a:p>
      </dgm:t>
    </dgm:pt>
    <dgm:pt modelId="{F6BB6389-5307-4EC2-9857-6F745CA0BF45}" type="pres">
      <dgm:prSet presAssocID="{9CD0E6A5-00A1-41AD-97E0-69978DF70C26}" presName="sp" presStyleCnt="0"/>
      <dgm:spPr/>
    </dgm:pt>
    <dgm:pt modelId="{6D0B0BD6-40B0-4FA3-A703-4B67DB4DD6F2}" type="pres">
      <dgm:prSet presAssocID="{2D91449F-703D-4A1F-9D29-1FF980FCA5A1}" presName="arrowAndChildren" presStyleCnt="0"/>
      <dgm:spPr/>
    </dgm:pt>
    <dgm:pt modelId="{2014DA1C-117C-40EA-9C20-D87613C85671}" type="pres">
      <dgm:prSet presAssocID="{2D91449F-703D-4A1F-9D29-1FF980FCA5A1}" presName="parentTextArrow" presStyleLbl="node1" presStyleIdx="2" presStyleCnt="3"/>
      <dgm:spPr/>
      <dgm:t>
        <a:bodyPr/>
        <a:lstStyle/>
        <a:p>
          <a:endParaRPr lang="en-US"/>
        </a:p>
      </dgm:t>
    </dgm:pt>
  </dgm:ptLst>
  <dgm:cxnLst>
    <dgm:cxn modelId="{2520FFD0-DCCD-4EFF-89B2-21324439D1E8}" type="presOf" srcId="{353ED08F-0F8F-4FE1-A6C4-C099C6851D7F}" destId="{7FAC505B-D7CF-4F25-88FB-3ABB792D50A0}" srcOrd="0" destOrd="0" presId="urn:microsoft.com/office/officeart/2005/8/layout/process4"/>
    <dgm:cxn modelId="{4C86D169-564F-4F51-85EE-05E6717CB1C1}" srcId="{353ED08F-0F8F-4FE1-A6C4-C099C6851D7F}" destId="{62EAF131-6E1E-4754-8326-D90B069195EE}" srcOrd="1" destOrd="0" parTransId="{14523D56-BF16-4EE1-99C5-3A59DDBAF554}" sibTransId="{DA0735E8-223E-4C59-B5BE-4A6EB53367B3}"/>
    <dgm:cxn modelId="{41B4835B-A1FC-4FA5-A430-730FC3301F93}" srcId="{353ED08F-0F8F-4FE1-A6C4-C099C6851D7F}" destId="{E80EB311-5667-491A-8CFB-EFE5760D713D}" srcOrd="2" destOrd="0" parTransId="{53E2C142-E71A-43BB-BD6C-1DA128E497FE}" sibTransId="{0763237D-9B88-443A-9A57-AF04CDA9B5BA}"/>
    <dgm:cxn modelId="{D2B02877-4F57-41F1-97F0-77E8CF0CD6CF}" type="presOf" srcId="{2D91449F-703D-4A1F-9D29-1FF980FCA5A1}" destId="{2014DA1C-117C-40EA-9C20-D87613C85671}" srcOrd="0" destOrd="0" presId="urn:microsoft.com/office/officeart/2005/8/layout/process4"/>
    <dgm:cxn modelId="{4951203F-B065-41E1-8A75-627E35243ED5}" type="presOf" srcId="{E80EB311-5667-491A-8CFB-EFE5760D713D}" destId="{24B89088-306C-47D7-A439-2D82BAB38345}" srcOrd="0" destOrd="0" presId="urn:microsoft.com/office/officeart/2005/8/layout/process4"/>
    <dgm:cxn modelId="{4910A74B-5288-4D92-9260-7D3327E83EB0}" srcId="{353ED08F-0F8F-4FE1-A6C4-C099C6851D7F}" destId="{2D91449F-703D-4A1F-9D29-1FF980FCA5A1}" srcOrd="0" destOrd="0" parTransId="{9FE04A19-0F4B-4830-AD3E-F22727607E03}" sibTransId="{9CD0E6A5-00A1-41AD-97E0-69978DF70C26}"/>
    <dgm:cxn modelId="{7CC1A151-0E5D-4663-9C90-CD0B3A309EB1}" type="presOf" srcId="{62EAF131-6E1E-4754-8326-D90B069195EE}" destId="{86301226-9AAD-4860-8105-716517CCEF48}" srcOrd="0" destOrd="0" presId="urn:microsoft.com/office/officeart/2005/8/layout/process4"/>
    <dgm:cxn modelId="{5E9106AB-8921-4FF1-90D8-8C0DCBFE915A}" type="presParOf" srcId="{7FAC505B-D7CF-4F25-88FB-3ABB792D50A0}" destId="{9A3FEBFC-B477-407A-BB13-280F48B3E3CD}" srcOrd="0" destOrd="0" presId="urn:microsoft.com/office/officeart/2005/8/layout/process4"/>
    <dgm:cxn modelId="{48F05C04-23AC-4AD1-A984-E669D487CB09}" type="presParOf" srcId="{9A3FEBFC-B477-407A-BB13-280F48B3E3CD}" destId="{24B89088-306C-47D7-A439-2D82BAB38345}" srcOrd="0" destOrd="0" presId="urn:microsoft.com/office/officeart/2005/8/layout/process4"/>
    <dgm:cxn modelId="{2B7DF687-FFE9-4D59-9FE4-6967424E3729}" type="presParOf" srcId="{7FAC505B-D7CF-4F25-88FB-3ABB792D50A0}" destId="{4284895D-1E9D-4BF6-A335-0B98CE0A2B69}" srcOrd="1" destOrd="0" presId="urn:microsoft.com/office/officeart/2005/8/layout/process4"/>
    <dgm:cxn modelId="{8A6C53DC-4B19-41AB-90AC-E03AC1DCD57A}" type="presParOf" srcId="{7FAC505B-D7CF-4F25-88FB-3ABB792D50A0}" destId="{27276CD9-D971-41B4-8C8A-B5648CF45F8F}" srcOrd="2" destOrd="0" presId="urn:microsoft.com/office/officeart/2005/8/layout/process4"/>
    <dgm:cxn modelId="{6AFA7E64-F968-4166-A5A2-6F187353B9F7}" type="presParOf" srcId="{27276CD9-D971-41B4-8C8A-B5648CF45F8F}" destId="{86301226-9AAD-4860-8105-716517CCEF48}" srcOrd="0" destOrd="0" presId="urn:microsoft.com/office/officeart/2005/8/layout/process4"/>
    <dgm:cxn modelId="{625AB7D7-7D00-4717-AA92-E55D34172AF5}" type="presParOf" srcId="{7FAC505B-D7CF-4F25-88FB-3ABB792D50A0}" destId="{F6BB6389-5307-4EC2-9857-6F745CA0BF45}" srcOrd="3" destOrd="0" presId="urn:microsoft.com/office/officeart/2005/8/layout/process4"/>
    <dgm:cxn modelId="{6AFE20C6-CF6F-4AFE-B319-15A96D6064EA}" type="presParOf" srcId="{7FAC505B-D7CF-4F25-88FB-3ABB792D50A0}" destId="{6D0B0BD6-40B0-4FA3-A703-4B67DB4DD6F2}" srcOrd="4" destOrd="0" presId="urn:microsoft.com/office/officeart/2005/8/layout/process4"/>
    <dgm:cxn modelId="{6F80882E-DCD7-46AC-9530-3B8E01F41EB9}" type="presParOf" srcId="{6D0B0BD6-40B0-4FA3-A703-4B67DB4DD6F2}" destId="{2014DA1C-117C-40EA-9C20-D87613C85671}"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1440" tIns="45720" rIns="91440" bIns="45720" rtlCol="0"/>
          <a:lstStyle>
            <a:lvl1pPr algn="r">
              <a:defRPr sz="1200"/>
            </a:lvl1pPr>
          </a:lstStyle>
          <a:p>
            <a:fld id="{D19CBAD9-8ABC-40E7-94B0-1622933DC7CA}" type="datetimeFigureOut">
              <a:rPr lang="en-GB" smtClean="0"/>
              <a:t>03/05/2016</a:t>
            </a:fld>
            <a:endParaRPr lang="en-GB"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1440" tIns="45720" rIns="91440" bIns="45720" rtlCol="0" anchor="b"/>
          <a:lstStyle>
            <a:lvl1pPr algn="r">
              <a:defRPr sz="1200"/>
            </a:lvl1pPr>
          </a:lstStyle>
          <a:p>
            <a:fld id="{3B64E7E1-8966-43EB-8791-1A70163CB88C}" type="slidenum">
              <a:rPr lang="en-GB" smtClean="0"/>
              <a:t>‹#›</a:t>
            </a:fld>
            <a:endParaRPr lang="en-GB" dirty="0"/>
          </a:p>
        </p:txBody>
      </p:sp>
    </p:spTree>
    <p:extLst>
      <p:ext uri="{BB962C8B-B14F-4D97-AF65-F5344CB8AC3E}">
        <p14:creationId xmlns:p14="http://schemas.microsoft.com/office/powerpoint/2010/main" val="17337841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71D90B8E-503A-408E-9A6F-58B3B2945A08}" type="datetimeFigureOut">
              <a:rPr lang="en-GB" smtClean="0"/>
              <a:t>03/05/2016</a:t>
            </a:fld>
            <a:endParaRPr lang="en-GB"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70B8FEF2-AB11-41CC-9A9F-4DEC78BFBB70}" type="slidenum">
              <a:rPr lang="en-GB" smtClean="0"/>
              <a:t>‹#›</a:t>
            </a:fld>
            <a:endParaRPr lang="en-GB" dirty="0"/>
          </a:p>
        </p:txBody>
      </p:sp>
    </p:spTree>
    <p:extLst>
      <p:ext uri="{BB962C8B-B14F-4D97-AF65-F5344CB8AC3E}">
        <p14:creationId xmlns:p14="http://schemas.microsoft.com/office/powerpoint/2010/main" val="1220796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B8FEF2-AB11-41CC-9A9F-4DEC78BFBB70}" type="slidenum">
              <a:rPr lang="en-GB" smtClean="0"/>
              <a:t>4</a:t>
            </a:fld>
            <a:endParaRPr lang="en-GB" dirty="0"/>
          </a:p>
        </p:txBody>
      </p:sp>
    </p:spTree>
    <p:extLst>
      <p:ext uri="{BB962C8B-B14F-4D97-AF65-F5344CB8AC3E}">
        <p14:creationId xmlns:p14="http://schemas.microsoft.com/office/powerpoint/2010/main" val="3832813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0B8FEF2-AB11-41CC-9A9F-4DEC78BFBB70}" type="slidenum">
              <a:rPr lang="en-GB" smtClean="0"/>
              <a:t>7</a:t>
            </a:fld>
            <a:endParaRPr lang="en-GB" dirty="0"/>
          </a:p>
        </p:txBody>
      </p:sp>
    </p:spTree>
    <p:extLst>
      <p:ext uri="{BB962C8B-B14F-4D97-AF65-F5344CB8AC3E}">
        <p14:creationId xmlns:p14="http://schemas.microsoft.com/office/powerpoint/2010/main" val="532123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B8FEF2-AB11-41CC-9A9F-4DEC78BFBB70}" type="slidenum">
              <a:rPr lang="en-GB" smtClean="0"/>
              <a:t>10</a:t>
            </a:fld>
            <a:endParaRPr lang="en-GB" dirty="0"/>
          </a:p>
        </p:txBody>
      </p:sp>
    </p:spTree>
    <p:extLst>
      <p:ext uri="{BB962C8B-B14F-4D97-AF65-F5344CB8AC3E}">
        <p14:creationId xmlns:p14="http://schemas.microsoft.com/office/powerpoint/2010/main" val="4286548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B8FEF2-AB11-41CC-9A9F-4DEC78BFBB70}" type="slidenum">
              <a:rPr lang="en-GB" smtClean="0"/>
              <a:t>12</a:t>
            </a:fld>
            <a:endParaRPr lang="en-GB" dirty="0"/>
          </a:p>
        </p:txBody>
      </p:sp>
    </p:spTree>
    <p:extLst>
      <p:ext uri="{BB962C8B-B14F-4D97-AF65-F5344CB8AC3E}">
        <p14:creationId xmlns:p14="http://schemas.microsoft.com/office/powerpoint/2010/main" val="2500855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Title Slide">
    <p:bg>
      <p:bgPr>
        <a:gradFill>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4">
              <a:lumMod val="75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solidFill>
                <a:schemeClr val="tx1"/>
              </a:solidFill>
            </a:endParaRPr>
          </a:p>
        </p:txBody>
      </p:sp>
      <p:sp>
        <p:nvSpPr>
          <p:cNvPr id="11" name="Rectangle 10"/>
          <p:cNvSpPr/>
          <p:nvPr/>
        </p:nvSpPr>
        <p:spPr>
          <a:xfrm>
            <a:off x="2667000" y="6053328"/>
            <a:ext cx="6477000" cy="713232"/>
          </a:xfrm>
          <a:prstGeom prst="rect">
            <a:avLst/>
          </a:prstGeom>
          <a:solidFill>
            <a:srgbClr val="582668"/>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1828800" y="2286000"/>
            <a:ext cx="6477000" cy="1828800"/>
          </a:xfrm>
        </p:spPr>
        <p:txBody>
          <a:bodyPr anchor="b"/>
          <a:lstStyle>
            <a:lvl1pPr>
              <a:defRPr cap="all" baseline="0"/>
            </a:lvl1pPr>
          </a:lstStyle>
          <a:p>
            <a:r>
              <a:rPr kumimoji="0" lang="en-US" dirty="0" smtClean="0"/>
              <a:t>Click to edit Master title style</a:t>
            </a:r>
            <a:endParaRPr kumimoji="0"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48600" y="381000"/>
            <a:ext cx="914400" cy="1784498"/>
          </a:xfrm>
          <a:prstGeom prst="rect">
            <a:avLst/>
          </a:prstGeom>
        </p:spPr>
      </p:pic>
      <p:sp>
        <p:nvSpPr>
          <p:cNvPr id="12" name="TextBox 11"/>
          <p:cNvSpPr txBox="1"/>
          <p:nvPr userDrawn="1"/>
        </p:nvSpPr>
        <p:spPr>
          <a:xfrm>
            <a:off x="2667000" y="6414516"/>
            <a:ext cx="3657600" cy="369332"/>
          </a:xfrm>
          <a:prstGeom prst="rect">
            <a:avLst/>
          </a:prstGeom>
          <a:noFill/>
        </p:spPr>
        <p:txBody>
          <a:bodyPr wrap="square" rtlCol="0">
            <a:spAutoFit/>
          </a:bodyPr>
          <a:lstStyle/>
          <a:p>
            <a:pPr algn="l"/>
            <a:r>
              <a:rPr lang="en-US" sz="1800" b="1" dirty="0" smtClean="0">
                <a:solidFill>
                  <a:schemeClr val="bg1"/>
                </a:solidFill>
                <a:latin typeface="+mj-lt"/>
              </a:rPr>
              <a:t>Independent Evaluation Office</a:t>
            </a:r>
            <a:endParaRPr lang="en-GB" sz="1800" b="1" dirty="0">
              <a:solidFill>
                <a:schemeClr val="bg1"/>
              </a:solidFill>
              <a:latin typeface="+mj-lt"/>
            </a:endParaRPr>
          </a:p>
        </p:txBody>
      </p:sp>
      <p:sp>
        <p:nvSpPr>
          <p:cNvPr id="3" name="Rectangle 2"/>
          <p:cNvSpPr/>
          <p:nvPr userDrawn="1"/>
        </p:nvSpPr>
        <p:spPr>
          <a:xfrm rot="16200000">
            <a:off x="-2604516" y="2604516"/>
            <a:ext cx="5971032"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5400" b="1" kern="1200" spc="1020" baseline="0" dirty="0" smtClean="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atin typeface="+mj-lt"/>
                <a:cs typeface="Aharoni" pitchFamily="2" charset="-79"/>
              </a:rPr>
              <a:t>EVALUATION</a:t>
            </a:r>
            <a:endParaRPr lang="en-GB" sz="5400" b="1" kern="1200" spc="1020" baseline="0" dirty="0">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atin typeface="+mj-lt"/>
              <a:cs typeface="Aharoni" pitchFamily="2" charset="-79"/>
            </a:endParaRPr>
          </a:p>
        </p:txBody>
      </p:sp>
    </p:spTree>
    <p:extLst>
      <p:ext uri="{BB962C8B-B14F-4D97-AF65-F5344CB8AC3E}">
        <p14:creationId xmlns:p14="http://schemas.microsoft.com/office/powerpoint/2010/main" val="177801748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2BABF5-D857-4C97-883A-29015B27FAFC}" type="datetimeFigureOut">
              <a:rPr lang="en-US" smtClean="0"/>
              <a:t>5/3/2016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2179679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2BABF5-D857-4C97-883A-29015B27FAFC}" type="datetimeFigureOut">
              <a:rPr lang="en-US" smtClean="0"/>
              <a:t>5/3/2016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209584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2BABF5-D857-4C97-883A-29015B27FAFC}" type="datetimeFigureOut">
              <a:rPr lang="en-US" smtClean="0"/>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16454841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2BABF5-D857-4C97-883A-29015B27FAFC}" type="datetimeFigureOut">
              <a:rPr lang="en-US" smtClean="0"/>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156548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2BABF5-D857-4C97-883A-29015B27FAFC}"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1177001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2BABF5-D857-4C97-883A-29015B27FAFC}"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32321653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304800" y="1600200"/>
            <a:ext cx="8461248"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Slide Number Placeholder 22"/>
          <p:cNvSpPr>
            <a:spLocks noGrp="1"/>
          </p:cNvSpPr>
          <p:nvPr>
            <p:ph type="sldNum" sz="quarter" idx="4"/>
          </p:nvPr>
        </p:nvSpPr>
        <p:spPr>
          <a:xfrm>
            <a:off x="304800" y="6324600"/>
            <a:ext cx="533400" cy="381000"/>
          </a:xfrm>
          <a:prstGeom prst="rect">
            <a:avLst/>
          </a:prstGeom>
        </p:spPr>
        <p:txBody>
          <a:bodyPr vert="horz" anchor="ctr" anchorCtr="0">
            <a:normAutofit/>
          </a:bodyPr>
          <a:lstStyle>
            <a:lvl1pPr algn="ctr" eaLnBrk="1" latinLnBrk="0" hangingPunct="1">
              <a:defRPr kumimoji="0" sz="1400" b="1">
                <a:solidFill>
                  <a:srgbClr val="C00000"/>
                </a:solidFill>
              </a:defRPr>
            </a:lvl1pPr>
          </a:lstStyle>
          <a:p>
            <a:fld id="{2D4E2A85-E6E9-45A0-9D3C-F2C9C5496BD5}" type="slidenum">
              <a:rPr lang="en-GB" smtClean="0"/>
              <a:t>‹#›</a:t>
            </a:fld>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4">
              <a:lumMod val="75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rgbClr val="582668"/>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a:xfrm>
            <a:off x="6096000" y="6248400"/>
            <a:ext cx="2667000" cy="365125"/>
          </a:xfrm>
          <a:prstGeom prst="rect">
            <a:avLst/>
          </a:prstGeom>
        </p:spPr>
        <p:txBody>
          <a:bodyPr/>
          <a:lstStyle/>
          <a:p>
            <a:endParaRPr lang="en-GB"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551A128-F567-4217-B797-15FA9F5188C8}" type="slidenum">
              <a:rPr lang="en-GB" smtClean="0"/>
              <a:t>‹#›</a:t>
            </a:fld>
            <a:endParaRPr lang="en-GB"/>
          </a:p>
        </p:txBody>
      </p:sp>
      <p:sp>
        <p:nvSpPr>
          <p:cNvPr id="14" name="Footer Placeholder 13"/>
          <p:cNvSpPr>
            <a:spLocks noGrp="1"/>
          </p:cNvSpPr>
          <p:nvPr>
            <p:ph type="ftr" sz="quarter" idx="12"/>
          </p:nvPr>
        </p:nvSpPr>
        <p:spPr>
          <a:xfrm>
            <a:off x="609601" y="6248206"/>
            <a:ext cx="4876800" cy="365125"/>
          </a:xfrm>
          <a:prstGeom prst="rect">
            <a:avLst/>
          </a:prstGeom>
        </p:spPr>
        <p:txBody>
          <a:bodyPr/>
          <a:lstStyle/>
          <a:p>
            <a:endParaRPr lang="en-GB"/>
          </a:p>
        </p:txBody>
      </p:sp>
    </p:spTree>
    <p:extLst>
      <p:ext uri="{BB962C8B-B14F-4D97-AF65-F5344CB8AC3E}">
        <p14:creationId xmlns:p14="http://schemas.microsoft.com/office/powerpoint/2010/main" val="40027264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096000" y="6248400"/>
            <a:ext cx="2667000" cy="365125"/>
          </a:xfrm>
          <a:prstGeom prst="rect">
            <a:avLst/>
          </a:prstGeom>
        </p:spPr>
        <p:txBody>
          <a:bodyPr/>
          <a:lstStyle/>
          <a:p>
            <a:endParaRPr lang="en-GB" dirty="0"/>
          </a:p>
        </p:txBody>
      </p:sp>
      <p:sp>
        <p:nvSpPr>
          <p:cNvPr id="4" name="Footer Placeholder 3"/>
          <p:cNvSpPr>
            <a:spLocks noGrp="1"/>
          </p:cNvSpPr>
          <p:nvPr>
            <p:ph type="ftr" sz="quarter" idx="11"/>
          </p:nvPr>
        </p:nvSpPr>
        <p:spPr>
          <a:xfrm>
            <a:off x="609600" y="6248206"/>
            <a:ext cx="5257799" cy="365125"/>
          </a:xfrm>
          <a:prstGeom prst="rect">
            <a:avLst/>
          </a:prstGeom>
        </p:spPr>
        <p:txBody>
          <a:bodyPr/>
          <a:lstStyle/>
          <a:p>
            <a:endParaRPr lang="en-GB"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551A128-F567-4217-B797-15FA9F5188C8}" type="slidenum">
              <a:rPr lang="en-GB" smtClean="0"/>
              <a:t>‹#›</a:t>
            </a:fld>
            <a:endParaRPr lang="en-GB" dirty="0"/>
          </a:p>
        </p:txBody>
      </p:sp>
    </p:spTree>
    <p:extLst>
      <p:ext uri="{BB962C8B-B14F-4D97-AF65-F5344CB8AC3E}">
        <p14:creationId xmlns:p14="http://schemas.microsoft.com/office/powerpoint/2010/main" val="139411286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2BABF5-D857-4C97-883A-29015B27FAFC}"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3001313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2BABF5-D857-4C97-883A-29015B27FAFC}"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950024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2BABF5-D857-4C97-883A-29015B27FAFC}" type="datetimeFigureOut">
              <a:rPr lang="en-US" smtClean="0"/>
              <a:t>5/3/2016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158305956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2BABF5-D857-4C97-883A-29015B27FAFC}" type="datetimeFigureOut">
              <a:rPr lang="en-US" smtClean="0"/>
              <a:t>5/3/2016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3394073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2BABF5-D857-4C97-883A-29015B27FAFC}" type="datetimeFigureOut">
              <a:rPr lang="en-US" smtClean="0"/>
              <a:t>5/3/2016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798D1E-8892-4255-B4CF-6C48425FD131}" type="slidenum">
              <a:rPr lang="en-US" smtClean="0"/>
              <a:t>‹#›</a:t>
            </a:fld>
            <a:endParaRPr lang="en-US"/>
          </a:p>
        </p:txBody>
      </p:sp>
    </p:spTree>
    <p:extLst>
      <p:ext uri="{BB962C8B-B14F-4D97-AF65-F5344CB8AC3E}">
        <p14:creationId xmlns:p14="http://schemas.microsoft.com/office/powerpoint/2010/main" val="2516104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304800" y="1600200"/>
            <a:ext cx="8461248"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4">
              <a:lumMod val="75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rgbClr val="582668"/>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304800" y="6364506"/>
            <a:ext cx="533400" cy="341094"/>
          </a:xfrm>
          <a:prstGeom prst="rect">
            <a:avLst/>
          </a:prstGeom>
        </p:spPr>
        <p:txBody>
          <a:bodyPr vert="horz" anchor="ctr" anchorCtr="0">
            <a:normAutofit/>
          </a:bodyPr>
          <a:lstStyle>
            <a:lvl1pPr algn="ctr" eaLnBrk="1" latinLnBrk="0" hangingPunct="1">
              <a:defRPr kumimoji="0" sz="1400" b="1">
                <a:solidFill>
                  <a:srgbClr val="C00000"/>
                </a:solidFill>
              </a:defRPr>
            </a:lvl1pPr>
          </a:lstStyle>
          <a:p>
            <a:fld id="{B551A128-F567-4217-B797-15FA9F5188C8}"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710" r:id="rId3"/>
    <p:sldLayoutId id="2147483711" r:id="rId4"/>
  </p:sldLayoutIdLst>
  <p:timing>
    <p:tnLst>
      <p:par>
        <p:cTn id="1" dur="indefinite" restart="never" nodeType="tmRoot"/>
      </p:par>
    </p:tnLst>
  </p:timing>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2BABF5-D857-4C97-883A-29015B27FAFC}" type="datetimeFigureOut">
              <a:rPr lang="en-US" smtClean="0"/>
              <a:t>5/3/2016</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798D1E-8892-4255-B4CF-6C48425FD131}" type="slidenum">
              <a:rPr lang="en-US" smtClean="0"/>
              <a:t>‹#›</a:t>
            </a:fld>
            <a:endParaRPr lang="en-US"/>
          </a:p>
        </p:txBody>
      </p:sp>
    </p:spTree>
    <p:extLst>
      <p:ext uri="{BB962C8B-B14F-4D97-AF65-F5344CB8AC3E}">
        <p14:creationId xmlns:p14="http://schemas.microsoft.com/office/powerpoint/2010/main" val="4102782495"/>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www.facebook.com/ieoundp/timeline" TargetMode="External"/><Relationship Id="rId7" Type="http://schemas.openxmlformats.org/officeDocument/2006/relationships/image" Target="../media/image14.png"/><Relationship Id="rId2" Type="http://schemas.openxmlformats.org/officeDocument/2006/relationships/hyperlink" Target="http://www.undp.org/evaluation" TargetMode="Externa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hyperlink" Target="https://twitter.com/UNDP_Evaluation" TargetMode="Externa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590800"/>
            <a:ext cx="7467600" cy="2286000"/>
          </a:xfrm>
        </p:spPr>
        <p:txBody>
          <a:bodyPr>
            <a:normAutofit fontScale="90000"/>
          </a:bodyPr>
          <a:lstStyle/>
          <a:p>
            <a:pPr algn="ctr"/>
            <a:r>
              <a:rPr lang="en-US" sz="3600" b="1" dirty="0" smtClean="0">
                <a:solidFill>
                  <a:schemeClr val="bg1"/>
                </a:solidFill>
              </a:rPr>
              <a:t>UNDP’s contribution to gender equality and women’s empowerment (2008-2013)</a:t>
            </a:r>
            <a:br>
              <a:rPr lang="en-US" sz="3600" b="1" dirty="0" smtClean="0">
                <a:solidFill>
                  <a:schemeClr val="bg1"/>
                </a:solidFill>
              </a:rPr>
            </a:br>
            <a:r>
              <a:rPr lang="en-US" sz="3600" b="1" dirty="0" smtClean="0">
                <a:solidFill>
                  <a:schemeClr val="bg1"/>
                </a:solidFill>
              </a:rPr>
              <a:t/>
            </a:r>
            <a:br>
              <a:rPr lang="en-US" sz="3600" b="1" dirty="0" smtClean="0">
                <a:solidFill>
                  <a:schemeClr val="bg1"/>
                </a:solidFill>
              </a:rPr>
            </a:br>
            <a:r>
              <a:rPr lang="en-US" sz="3600" b="1" dirty="0" smtClean="0">
                <a:solidFill>
                  <a:schemeClr val="bg1"/>
                </a:solidFill>
              </a:rPr>
              <a:t>Analytical frameworks</a:t>
            </a:r>
            <a:endParaRPr lang="en-GB" sz="2000" b="1" cap="none" dirty="0">
              <a:solidFill>
                <a:schemeClr val="bg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76200" y="6375006"/>
            <a:ext cx="1981200" cy="400110"/>
          </a:xfrm>
          <a:prstGeom prst="rect">
            <a:avLst/>
          </a:prstGeom>
          <a:noFill/>
        </p:spPr>
        <p:txBody>
          <a:bodyPr wrap="square" rtlCol="0" anchor="ctr">
            <a:spAutoFit/>
          </a:bodyPr>
          <a:lstStyle/>
          <a:p>
            <a:pPr algn="ctr"/>
            <a:r>
              <a:rPr lang="en-US" sz="2000" dirty="0" smtClean="0">
                <a:solidFill>
                  <a:schemeClr val="bg1"/>
                </a:solidFill>
                <a:latin typeface="+mj-lt"/>
              </a:rPr>
              <a:t>April 2016</a:t>
            </a:r>
            <a:endParaRPr lang="en-GB" sz="2000" dirty="0">
              <a:solidFill>
                <a:schemeClr val="bg1"/>
              </a:solidFill>
              <a:latin typeface="+mj-lt"/>
            </a:endParaRP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b="3421"/>
          <a:stretch/>
        </p:blipFill>
        <p:spPr>
          <a:xfrm>
            <a:off x="6064312" y="6475511"/>
            <a:ext cx="304800" cy="26649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37013" y="6472448"/>
            <a:ext cx="300131" cy="261465"/>
          </a:xfrm>
          <a:prstGeom prst="rect">
            <a:avLst/>
          </a:prstGeom>
        </p:spPr>
      </p:pic>
      <p:sp>
        <p:nvSpPr>
          <p:cNvPr id="7" name="Title 1"/>
          <p:cNvSpPr txBox="1">
            <a:spLocks/>
          </p:cNvSpPr>
          <p:nvPr/>
        </p:nvSpPr>
        <p:spPr>
          <a:xfrm>
            <a:off x="8153400" y="6458944"/>
            <a:ext cx="1066800" cy="316172"/>
          </a:xfrm>
          <a:prstGeom prst="rect">
            <a:avLst/>
          </a:prstGeom>
        </p:spPr>
        <p:txBody>
          <a:bodyPr vert="horz" anchor="b">
            <a:noAutofit/>
          </a:bodyPr>
          <a:lstStyle>
            <a:lvl1pPr algn="l" rtl="0" eaLnBrk="1" latinLnBrk="0" hangingPunct="1">
              <a:spcBef>
                <a:spcPct val="0"/>
              </a:spcBef>
              <a:buNone/>
              <a:defRPr kumimoji="0" sz="4400" kern="1200" cap="all" baseline="0">
                <a:solidFill>
                  <a:schemeClr val="tx2"/>
                </a:solidFill>
                <a:latin typeface="+mj-lt"/>
                <a:ea typeface="+mj-ea"/>
                <a:cs typeface="+mj-cs"/>
              </a:defRPr>
            </a:lvl1pPr>
          </a:lstStyle>
          <a:p>
            <a:r>
              <a:rPr lang="en-US" sz="1400" dirty="0" smtClean="0">
                <a:solidFill>
                  <a:schemeClr val="bg1"/>
                </a:solidFill>
                <a:ea typeface="+mn-ea"/>
                <a:cs typeface="+mn-cs"/>
              </a:rPr>
              <a:t> /</a:t>
            </a:r>
            <a:r>
              <a:rPr lang="en-US" sz="1400" cap="none" dirty="0" smtClean="0">
                <a:solidFill>
                  <a:schemeClr val="bg1"/>
                </a:solidFill>
                <a:ea typeface="+mn-ea"/>
                <a:cs typeface="+mn-cs"/>
              </a:rPr>
              <a:t>IEOUNDP</a:t>
            </a:r>
            <a:endParaRPr lang="en-GB" sz="1400" cap="none" dirty="0">
              <a:solidFill>
                <a:schemeClr val="bg1"/>
              </a:solidFill>
              <a:ea typeface="+mn-ea"/>
              <a:cs typeface="+mn-cs"/>
            </a:endParaRPr>
          </a:p>
        </p:txBody>
      </p:sp>
      <p:sp>
        <p:nvSpPr>
          <p:cNvPr id="6" name="Rectangle 5"/>
          <p:cNvSpPr/>
          <p:nvPr/>
        </p:nvSpPr>
        <p:spPr>
          <a:xfrm>
            <a:off x="6303475" y="6475511"/>
            <a:ext cx="1604869" cy="307777"/>
          </a:xfrm>
          <a:prstGeom prst="rect">
            <a:avLst/>
          </a:prstGeom>
        </p:spPr>
        <p:txBody>
          <a:bodyPr wrap="square">
            <a:spAutoFit/>
          </a:bodyPr>
          <a:lstStyle/>
          <a:p>
            <a:r>
              <a:rPr lang="en-US" sz="1400" dirty="0">
                <a:solidFill>
                  <a:schemeClr val="bg1"/>
                </a:solidFill>
                <a:latin typeface="+mj-lt"/>
              </a:rPr>
              <a:t>/</a:t>
            </a:r>
            <a:r>
              <a:rPr lang="en-US" sz="1400" dirty="0" err="1" smtClean="0">
                <a:solidFill>
                  <a:schemeClr val="bg1"/>
                </a:solidFill>
                <a:latin typeface="+mj-lt"/>
              </a:rPr>
              <a:t>UNDP_Evaluation</a:t>
            </a:r>
            <a:r>
              <a:rPr lang="en-US" sz="1400" dirty="0" smtClean="0">
                <a:solidFill>
                  <a:schemeClr val="bg1"/>
                </a:solidFill>
                <a:latin typeface="+mj-lt"/>
              </a:rPr>
              <a:t> </a:t>
            </a:r>
            <a:endParaRPr lang="en-US" sz="1400" dirty="0">
              <a:solidFill>
                <a:schemeClr val="bg1"/>
              </a:solidFill>
              <a:latin typeface="+mj-lt"/>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457200"/>
            <a:ext cx="3048000" cy="1714500"/>
          </a:xfrm>
          <a:prstGeom prst="rect">
            <a:avLst/>
          </a:prstGeom>
        </p:spPr>
      </p:pic>
    </p:spTree>
    <p:extLst>
      <p:ext uri="{BB962C8B-B14F-4D97-AF65-F5344CB8AC3E}">
        <p14:creationId xmlns:p14="http://schemas.microsoft.com/office/powerpoint/2010/main" val="26135376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Gender@Work</a:t>
            </a:r>
            <a:r>
              <a:rPr lang="en-US" b="1" dirty="0" smtClean="0"/>
              <a:t> Framework</a:t>
            </a:r>
            <a:endParaRPr lang="en-US" b="1"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501289536"/>
              </p:ext>
            </p:extLst>
          </p:nvPr>
        </p:nvGraphicFramePr>
        <p:xfrm>
          <a:off x="304800" y="1600200"/>
          <a:ext cx="8461248"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
          </p:nvPr>
        </p:nvSpPr>
        <p:spPr/>
        <p:txBody>
          <a:bodyPr/>
          <a:lstStyle/>
          <a:p>
            <a:fld id="{2D4E2A85-E6E9-45A0-9D3C-F2C9C5496BD5}" type="slidenum">
              <a:rPr lang="en-GB" smtClean="0"/>
              <a:t>10</a:t>
            </a:fld>
            <a:endParaRPr lang="en-GB" dirty="0"/>
          </a:p>
        </p:txBody>
      </p:sp>
    </p:spTree>
    <p:extLst>
      <p:ext uri="{BB962C8B-B14F-4D97-AF65-F5344CB8AC3E}">
        <p14:creationId xmlns:p14="http://schemas.microsoft.com/office/powerpoint/2010/main" val="30809214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52400"/>
            <a:ext cx="8153400" cy="990600"/>
          </a:xfrm>
        </p:spPr>
        <p:txBody>
          <a:bodyPr>
            <a:normAutofit/>
          </a:bodyPr>
          <a:lstStyle/>
          <a:p>
            <a:r>
              <a:rPr lang="en-US" b="1" dirty="0" smtClean="0"/>
              <a:t>Applying the </a:t>
            </a:r>
            <a:r>
              <a:rPr lang="en-US" b="1" dirty="0" err="1" smtClean="0"/>
              <a:t>Gender@Work</a:t>
            </a:r>
            <a:endParaRPr lang="en-US" b="1"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006567937"/>
              </p:ext>
            </p:extLst>
          </p:nvPr>
        </p:nvGraphicFramePr>
        <p:xfrm>
          <a:off x="304800" y="1600200"/>
          <a:ext cx="8461248"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2D4E2A85-E6E9-45A0-9D3C-F2C9C5496BD5}" type="slidenum">
              <a:rPr lang="en-GB" smtClean="0"/>
              <a:t>11</a:t>
            </a:fld>
            <a:endParaRPr lang="en-GB" dirty="0"/>
          </a:p>
        </p:txBody>
      </p:sp>
    </p:spTree>
    <p:extLst>
      <p:ext uri="{BB962C8B-B14F-4D97-AF65-F5344CB8AC3E}">
        <p14:creationId xmlns:p14="http://schemas.microsoft.com/office/powerpoint/2010/main" val="1182126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Applying the </a:t>
            </a:r>
            <a:r>
              <a:rPr lang="en-US" b="1" dirty="0" err="1" smtClean="0"/>
              <a:t>Gender@Work</a:t>
            </a:r>
            <a:endParaRPr lang="en-US" b="1" dirty="0"/>
          </a:p>
        </p:txBody>
      </p:sp>
      <p:sp>
        <p:nvSpPr>
          <p:cNvPr id="4" name="Slide Number Placeholder 3"/>
          <p:cNvSpPr>
            <a:spLocks noGrp="1"/>
          </p:cNvSpPr>
          <p:nvPr>
            <p:ph type="sldNum" sz="quarter" idx="4"/>
          </p:nvPr>
        </p:nvSpPr>
        <p:spPr/>
        <p:txBody>
          <a:bodyPr/>
          <a:lstStyle/>
          <a:p>
            <a:fld id="{2D4E2A85-E6E9-45A0-9D3C-F2C9C5496BD5}" type="slidenum">
              <a:rPr lang="en-GB" smtClean="0"/>
              <a:t>12</a:t>
            </a:fld>
            <a:endParaRPr lang="en-GB" dirty="0"/>
          </a:p>
        </p:txBody>
      </p:sp>
      <p:pic>
        <p:nvPicPr>
          <p:cNvPr id="5" name="image06.png" descr="Screen Shot 2016-03-06 at 5.05.03 PM.png"/>
          <p:cNvPicPr/>
          <p:nvPr/>
        </p:nvPicPr>
        <p:blipFill>
          <a:blip r:embed="rId3"/>
          <a:srcRect/>
          <a:stretch>
            <a:fillRect/>
          </a:stretch>
        </p:blipFill>
        <p:spPr>
          <a:xfrm>
            <a:off x="838200" y="1524000"/>
            <a:ext cx="8153400" cy="5181600"/>
          </a:xfrm>
          <a:prstGeom prst="rect">
            <a:avLst/>
          </a:prstGeom>
          <a:ln/>
        </p:spPr>
      </p:pic>
    </p:spTree>
    <p:extLst>
      <p:ext uri="{BB962C8B-B14F-4D97-AF65-F5344CB8AC3E}">
        <p14:creationId xmlns:p14="http://schemas.microsoft.com/office/powerpoint/2010/main" val="653568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Moving Forward</a:t>
            </a:r>
            <a:endParaRPr lang="en-US" b="1"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12220468"/>
              </p:ext>
            </p:extLst>
          </p:nvPr>
        </p:nvGraphicFramePr>
        <p:xfrm>
          <a:off x="304800" y="1818807"/>
          <a:ext cx="8461248"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2D4E2A85-E6E9-45A0-9D3C-F2C9C5496BD5}" type="slidenum">
              <a:rPr lang="en-GB" smtClean="0"/>
              <a:t>13</a:t>
            </a:fld>
            <a:endParaRPr lang="en-GB" dirty="0"/>
          </a:p>
        </p:txBody>
      </p:sp>
    </p:spTree>
    <p:extLst>
      <p:ext uri="{BB962C8B-B14F-4D97-AF65-F5344CB8AC3E}">
        <p14:creationId xmlns:p14="http://schemas.microsoft.com/office/powerpoint/2010/main" val="27592350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b="1" dirty="0" smtClean="0"/>
              <a:t>Evaluation on UNDP Contribution to Gender Equality &amp; Women’s Empowerment</a:t>
            </a:r>
            <a:endParaRPr lang="en-US" sz="3000" b="1"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964577" y="1828800"/>
            <a:ext cx="3098741" cy="4038600"/>
          </a:xfrm>
        </p:spPr>
      </p:pic>
      <p:sp>
        <p:nvSpPr>
          <p:cNvPr id="4" name="Slide Number Placeholder 3"/>
          <p:cNvSpPr>
            <a:spLocks noGrp="1"/>
          </p:cNvSpPr>
          <p:nvPr>
            <p:ph type="sldNum" sz="quarter" idx="4"/>
          </p:nvPr>
        </p:nvSpPr>
        <p:spPr/>
        <p:txBody>
          <a:bodyPr/>
          <a:lstStyle/>
          <a:p>
            <a:fld id="{2D4E2A85-E6E9-45A0-9D3C-F2C9C5496BD5}" type="slidenum">
              <a:rPr lang="en-GB" smtClean="0"/>
              <a:t>14</a:t>
            </a:fld>
            <a:endParaRPr lang="en-GB" dirty="0"/>
          </a:p>
        </p:txBody>
      </p:sp>
      <p:sp>
        <p:nvSpPr>
          <p:cNvPr id="3" name="Rectangle 2"/>
          <p:cNvSpPr/>
          <p:nvPr/>
        </p:nvSpPr>
        <p:spPr>
          <a:xfrm>
            <a:off x="1312825" y="5937682"/>
            <a:ext cx="7467600" cy="369332"/>
          </a:xfrm>
          <a:prstGeom prst="rect">
            <a:avLst/>
          </a:prstGeom>
        </p:spPr>
        <p:txBody>
          <a:bodyPr wrap="square">
            <a:spAutoFit/>
          </a:bodyPr>
          <a:lstStyle/>
          <a:p>
            <a:r>
              <a:rPr lang="en-US" dirty="0"/>
              <a:t>http://web.undp.org/evaluation/evaluations/thematic/gender.shtml</a:t>
            </a:r>
          </a:p>
        </p:txBody>
      </p:sp>
    </p:spTree>
    <p:extLst>
      <p:ext uri="{BB962C8B-B14F-4D97-AF65-F5344CB8AC3E}">
        <p14:creationId xmlns:p14="http://schemas.microsoft.com/office/powerpoint/2010/main" val="798251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2400300" y="2820987"/>
            <a:ext cx="5105400" cy="1673225"/>
          </a:xfrm>
        </p:spPr>
        <p:txBody>
          <a:bodyPr>
            <a:normAutofit fontScale="92500" lnSpcReduction="20000"/>
          </a:bodyPr>
          <a:lstStyle/>
          <a:p>
            <a:r>
              <a:rPr lang="en-US" b="1" dirty="0" smtClean="0"/>
              <a:t>Independent Evaluation Office</a:t>
            </a:r>
            <a:endParaRPr lang="en-US" b="1" dirty="0"/>
          </a:p>
          <a:p>
            <a:r>
              <a:rPr lang="en-US" dirty="0"/>
              <a:t>220 E 42</a:t>
            </a:r>
            <a:r>
              <a:rPr lang="en-US" baseline="30000" dirty="0"/>
              <a:t>nd</a:t>
            </a:r>
            <a:r>
              <a:rPr lang="en-US" dirty="0"/>
              <a:t> St 20</a:t>
            </a:r>
            <a:r>
              <a:rPr lang="en-US" baseline="30000" dirty="0"/>
              <a:t>th</a:t>
            </a:r>
            <a:r>
              <a:rPr lang="en-US" dirty="0"/>
              <a:t> floor</a:t>
            </a:r>
          </a:p>
          <a:p>
            <a:r>
              <a:rPr lang="en-US" dirty="0"/>
              <a:t>New York, NY 10017</a:t>
            </a:r>
          </a:p>
          <a:p>
            <a:r>
              <a:rPr lang="en-US" dirty="0">
                <a:hlinkClick r:id="rId2"/>
              </a:rPr>
              <a:t>http://www.undp.org/evaluation</a:t>
            </a:r>
            <a:endParaRPr lang="en-US" dirty="0"/>
          </a:p>
          <a:p>
            <a:endParaRPr lang="en-US" dirty="0"/>
          </a:p>
          <a:p>
            <a:endParaRPr lang="en-US" dirty="0"/>
          </a:p>
        </p:txBody>
      </p:sp>
      <p:sp>
        <p:nvSpPr>
          <p:cNvPr id="3" name="Title 2"/>
          <p:cNvSpPr>
            <a:spLocks noGrp="1"/>
          </p:cNvSpPr>
          <p:nvPr>
            <p:ph type="title"/>
          </p:nvPr>
        </p:nvSpPr>
        <p:spPr>
          <a:xfrm>
            <a:off x="1524000" y="1594426"/>
            <a:ext cx="7620000" cy="990600"/>
          </a:xfrm>
        </p:spPr>
        <p:txBody>
          <a:bodyPr>
            <a:normAutofit/>
          </a:bodyPr>
          <a:lstStyle/>
          <a:p>
            <a:r>
              <a:rPr lang="en-US" sz="4800" dirty="0" smtClean="0"/>
              <a:t>THANK YOU!</a:t>
            </a:r>
            <a:endParaRPr lang="en-US" sz="4800" dirty="0"/>
          </a:p>
        </p:txBody>
      </p:sp>
      <p:pic>
        <p:nvPicPr>
          <p:cNvPr id="5" name="Picture 4" descr="Facebook.ico">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5843" y="4724400"/>
            <a:ext cx="457200" cy="457200"/>
          </a:xfrm>
          <a:prstGeom prst="rect">
            <a:avLst/>
          </a:prstGeom>
        </p:spPr>
      </p:pic>
      <p:pic>
        <p:nvPicPr>
          <p:cNvPr id="6" name="Picture 5" descr="twitter-little.png">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65443" y="4724400"/>
            <a:ext cx="457200" cy="457200"/>
          </a:xfrm>
          <a:prstGeom prst="rect">
            <a:avLst/>
          </a:prstGeom>
        </p:spPr>
      </p:pic>
      <p:pic>
        <p:nvPicPr>
          <p:cNvPr id="9" name="Picture 8" descr="undplogo.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53976" y="2815214"/>
            <a:ext cx="1006267" cy="2366386"/>
          </a:xfrm>
          <a:prstGeom prst="rect">
            <a:avLst/>
          </a:prstGeom>
        </p:spPr>
      </p:pic>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75043" y="4724400"/>
            <a:ext cx="443200" cy="443200"/>
          </a:xfrm>
          <a:prstGeom prst="rect">
            <a:avLst/>
          </a:prstGeom>
        </p:spPr>
      </p:pic>
    </p:spTree>
    <p:extLst>
      <p:ext uri="{BB962C8B-B14F-4D97-AF65-F5344CB8AC3E}">
        <p14:creationId xmlns:p14="http://schemas.microsoft.com/office/powerpoint/2010/main" val="25028329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Contents</a:t>
            </a:r>
            <a:r>
              <a:rPr lang="en-US" b="1" dirty="0"/>
              <a:t/>
            </a:r>
            <a:br>
              <a:rPr lang="en-US" b="1" dirty="0"/>
            </a:br>
            <a:endParaRPr lang="en-US" dirty="0"/>
          </a:p>
        </p:txBody>
      </p:sp>
      <p:sp>
        <p:nvSpPr>
          <p:cNvPr id="3" name="Content Placeholder 2"/>
          <p:cNvSpPr>
            <a:spLocks noGrp="1"/>
          </p:cNvSpPr>
          <p:nvPr>
            <p:ph sz="quarter" idx="1"/>
          </p:nvPr>
        </p:nvSpPr>
        <p:spPr>
          <a:xfrm>
            <a:off x="304800" y="1600200"/>
            <a:ext cx="8610600" cy="4495800"/>
          </a:xfrm>
        </p:spPr>
        <p:txBody>
          <a:bodyPr>
            <a:normAutofit/>
          </a:bodyPr>
          <a:lstStyle/>
          <a:p>
            <a:pPr marL="742950" indent="-742950">
              <a:buSzPct val="100000"/>
              <a:buFont typeface="+mj-lt"/>
              <a:buAutoNum type="arabicPeriod"/>
            </a:pPr>
            <a:r>
              <a:rPr lang="en-US" sz="3200" b="1" dirty="0" smtClean="0"/>
              <a:t>Background</a:t>
            </a:r>
            <a:endParaRPr lang="en-US" sz="3200" b="1" dirty="0"/>
          </a:p>
          <a:p>
            <a:pPr marL="742950" indent="-742950">
              <a:buSzPct val="100000"/>
              <a:buFont typeface="+mj-lt"/>
              <a:buAutoNum type="arabicPeriod"/>
            </a:pPr>
            <a:r>
              <a:rPr lang="en-US" sz="3200" b="1" dirty="0" smtClean="0"/>
              <a:t>Gender Results Effectiveness Scale (GRES)</a:t>
            </a:r>
            <a:endParaRPr lang="en-US" sz="3200" b="1" dirty="0"/>
          </a:p>
          <a:p>
            <a:pPr marL="742950" indent="-742950">
              <a:buSzPct val="100000"/>
              <a:buFont typeface="+mj-lt"/>
              <a:buAutoNum type="arabicPeriod"/>
            </a:pPr>
            <a:r>
              <a:rPr lang="en-US" sz="3200" b="1" dirty="0" err="1" smtClean="0"/>
              <a:t>Gender@Work</a:t>
            </a:r>
            <a:r>
              <a:rPr lang="en-US" sz="3200" b="1" dirty="0" smtClean="0"/>
              <a:t> Quadrants of Change</a:t>
            </a:r>
          </a:p>
          <a:p>
            <a:pPr marL="742950" indent="-742950">
              <a:buSzPct val="100000"/>
              <a:buFont typeface="+mj-lt"/>
              <a:buAutoNum type="arabicPeriod"/>
            </a:pPr>
            <a:r>
              <a:rPr lang="en-US" sz="3200" b="1" dirty="0" smtClean="0"/>
              <a:t>Recommendation &amp; Moving </a:t>
            </a:r>
            <a:r>
              <a:rPr lang="en-US" sz="3200" b="1" dirty="0"/>
              <a:t>F</a:t>
            </a:r>
            <a:r>
              <a:rPr lang="en-US" sz="3200" b="1" dirty="0" smtClean="0"/>
              <a:t>orward</a:t>
            </a:r>
            <a:endParaRPr lang="en-US" sz="3200" b="1" dirty="0"/>
          </a:p>
          <a:p>
            <a:pPr marL="571500" indent="-571500">
              <a:buFont typeface="+mj-lt"/>
              <a:buAutoNum type="romanUcPeriod"/>
            </a:pPr>
            <a:endParaRPr lang="en-US" sz="3200" b="1" dirty="0"/>
          </a:p>
        </p:txBody>
      </p:sp>
      <p:sp>
        <p:nvSpPr>
          <p:cNvPr id="4" name="Slide Number Placeholder 3"/>
          <p:cNvSpPr>
            <a:spLocks noGrp="1"/>
          </p:cNvSpPr>
          <p:nvPr>
            <p:ph type="sldNum" sz="quarter" idx="4"/>
          </p:nvPr>
        </p:nvSpPr>
        <p:spPr/>
        <p:txBody>
          <a:bodyPr/>
          <a:lstStyle/>
          <a:p>
            <a:fld id="{2D4E2A85-E6E9-45A0-9D3C-F2C9C5496BD5}" type="slidenum">
              <a:rPr lang="en-GB" smtClean="0"/>
              <a:t>2</a:t>
            </a:fld>
            <a:endParaRPr lang="en-GB" dirty="0"/>
          </a:p>
        </p:txBody>
      </p:sp>
    </p:spTree>
    <p:extLst>
      <p:ext uri="{BB962C8B-B14F-4D97-AF65-F5344CB8AC3E}">
        <p14:creationId xmlns:p14="http://schemas.microsoft.com/office/powerpoint/2010/main" val="2469760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Background</a:t>
            </a:r>
            <a:endParaRPr lang="en-US"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1525945710"/>
              </p:ext>
            </p:extLst>
          </p:nvPr>
        </p:nvGraphicFramePr>
        <p:xfrm>
          <a:off x="458724" y="1808813"/>
          <a:ext cx="8461248"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2D4E2A85-E6E9-45A0-9D3C-F2C9C5496BD5}" type="slidenum">
              <a:rPr lang="en-GB" smtClean="0"/>
              <a:t>3</a:t>
            </a:fld>
            <a:endParaRPr lang="en-GB" dirty="0"/>
          </a:p>
        </p:txBody>
      </p:sp>
    </p:spTree>
    <p:extLst>
      <p:ext uri="{BB962C8B-B14F-4D97-AF65-F5344CB8AC3E}">
        <p14:creationId xmlns:p14="http://schemas.microsoft.com/office/powerpoint/2010/main" val="1771300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7888" y="94600"/>
            <a:ext cx="8153400" cy="990600"/>
          </a:xfrm>
        </p:spPr>
        <p:txBody>
          <a:bodyPr>
            <a:normAutofit/>
          </a:bodyPr>
          <a:lstStyle/>
          <a:p>
            <a:pPr lvl="0"/>
            <a:r>
              <a:rPr lang="en-US" b="1" dirty="0" smtClean="0"/>
              <a:t>Analytical Frameworks: GRES</a:t>
            </a:r>
            <a:endParaRPr lang="en-US" b="1" dirty="0"/>
          </a:p>
        </p:txBody>
      </p:sp>
      <p:sp>
        <p:nvSpPr>
          <p:cNvPr id="3" name="Slide Number Placeholder 2"/>
          <p:cNvSpPr>
            <a:spLocks noGrp="1"/>
          </p:cNvSpPr>
          <p:nvPr>
            <p:ph type="sldNum" sz="quarter" idx="4"/>
          </p:nvPr>
        </p:nvSpPr>
        <p:spPr/>
        <p:txBody>
          <a:bodyPr/>
          <a:lstStyle/>
          <a:p>
            <a:fld id="{B551A128-F567-4217-B797-15FA9F5188C8}" type="slidenum">
              <a:rPr lang="en-GB" smtClean="0"/>
              <a:t>4</a:t>
            </a:fld>
            <a:endParaRPr lang="en-GB" dirty="0"/>
          </a:p>
        </p:txBody>
      </p:sp>
      <p:sp>
        <p:nvSpPr>
          <p:cNvPr id="7" name="Rectangle 1"/>
          <p:cNvSpPr>
            <a:spLocks noChangeArrowheads="1"/>
          </p:cNvSpPr>
          <p:nvPr/>
        </p:nvSpPr>
        <p:spPr bwMode="auto">
          <a:xfrm>
            <a:off x="1806575"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2" name="Picture 1"/>
          <p:cNvPicPr>
            <a:picLocks noChangeAspect="1"/>
          </p:cNvPicPr>
          <p:nvPr/>
        </p:nvPicPr>
        <p:blipFill rotWithShape="1">
          <a:blip r:embed="rId3"/>
          <a:srcRect l="3795" t="11298" r="4352" b="5760"/>
          <a:stretch/>
        </p:blipFill>
        <p:spPr>
          <a:xfrm>
            <a:off x="304800" y="2133600"/>
            <a:ext cx="8528051" cy="3886200"/>
          </a:xfrm>
          <a:prstGeom prst="rect">
            <a:avLst/>
          </a:prstGeom>
        </p:spPr>
      </p:pic>
    </p:spTree>
    <p:extLst>
      <p:ext uri="{BB962C8B-B14F-4D97-AF65-F5344CB8AC3E}">
        <p14:creationId xmlns:p14="http://schemas.microsoft.com/office/powerpoint/2010/main" val="5148811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Gender Results Effectiveness Scale (GRES)</a:t>
            </a:r>
            <a:endParaRPr lang="en-US" sz="3200" b="1"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502690023"/>
              </p:ext>
            </p:extLst>
          </p:nvPr>
        </p:nvGraphicFramePr>
        <p:xfrm>
          <a:off x="304800" y="1600200"/>
          <a:ext cx="8461248"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2D4E2A85-E6E9-45A0-9D3C-F2C9C5496BD5}" type="slidenum">
              <a:rPr lang="en-GB" smtClean="0"/>
              <a:t>5</a:t>
            </a:fld>
            <a:endParaRPr lang="en-GB" dirty="0"/>
          </a:p>
        </p:txBody>
      </p:sp>
    </p:spTree>
    <p:extLst>
      <p:ext uri="{BB962C8B-B14F-4D97-AF65-F5344CB8AC3E}">
        <p14:creationId xmlns:p14="http://schemas.microsoft.com/office/powerpoint/2010/main" val="28302698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Key Considerations</a:t>
            </a:r>
            <a:endParaRPr lang="en-US" b="1"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241605060"/>
              </p:ext>
            </p:extLst>
          </p:nvPr>
        </p:nvGraphicFramePr>
        <p:xfrm>
          <a:off x="304800" y="1600200"/>
          <a:ext cx="8461248"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4"/>
          </p:nvPr>
        </p:nvSpPr>
        <p:spPr/>
        <p:txBody>
          <a:bodyPr/>
          <a:lstStyle/>
          <a:p>
            <a:fld id="{2D4E2A85-E6E9-45A0-9D3C-F2C9C5496BD5}" type="slidenum">
              <a:rPr lang="en-GB" smtClean="0"/>
              <a:t>6</a:t>
            </a:fld>
            <a:endParaRPr lang="en-GB" dirty="0"/>
          </a:p>
        </p:txBody>
      </p:sp>
    </p:spTree>
    <p:extLst>
      <p:ext uri="{BB962C8B-B14F-4D97-AF65-F5344CB8AC3E}">
        <p14:creationId xmlns:p14="http://schemas.microsoft.com/office/powerpoint/2010/main" val="2926441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Applying the GRES</a:t>
            </a:r>
            <a:endParaRPr lang="en-GB" b="1"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238578588"/>
              </p:ext>
            </p:extLst>
          </p:nvPr>
        </p:nvGraphicFramePr>
        <p:xfrm>
          <a:off x="273269" y="1676401"/>
          <a:ext cx="8766048"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
          </p:nvPr>
        </p:nvSpPr>
        <p:spPr/>
        <p:txBody>
          <a:bodyPr/>
          <a:lstStyle/>
          <a:p>
            <a:fld id="{2D4E2A85-E6E9-45A0-9D3C-F2C9C5496BD5}" type="slidenum">
              <a:rPr lang="en-GB" smtClean="0"/>
              <a:t>7</a:t>
            </a:fld>
            <a:endParaRPr lang="en-GB" dirty="0"/>
          </a:p>
        </p:txBody>
      </p:sp>
    </p:spTree>
    <p:extLst>
      <p:ext uri="{BB962C8B-B14F-4D97-AF65-F5344CB8AC3E}">
        <p14:creationId xmlns:p14="http://schemas.microsoft.com/office/powerpoint/2010/main" val="21182951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Applying the GRES (cont’d)</a:t>
            </a:r>
            <a:endParaRPr lang="en-US" b="1" dirty="0"/>
          </a:p>
        </p:txBody>
      </p:sp>
      <p:sp>
        <p:nvSpPr>
          <p:cNvPr id="4" name="Slide Number Placeholder 3"/>
          <p:cNvSpPr>
            <a:spLocks noGrp="1"/>
          </p:cNvSpPr>
          <p:nvPr>
            <p:ph type="sldNum" sz="quarter" idx="4"/>
          </p:nvPr>
        </p:nvSpPr>
        <p:spPr/>
        <p:txBody>
          <a:bodyPr/>
          <a:lstStyle/>
          <a:p>
            <a:fld id="{2D4E2A85-E6E9-45A0-9D3C-F2C9C5496BD5}" type="slidenum">
              <a:rPr lang="en-GB" smtClean="0"/>
              <a:t>8</a:t>
            </a:fld>
            <a:endParaRPr lang="en-GB" dirty="0"/>
          </a:p>
        </p:txBody>
      </p:sp>
      <p:pic>
        <p:nvPicPr>
          <p:cNvPr id="5" name="Picture 4" descr="Screen Shot 2016-03-06 at 5.04.48 PM.png"/>
          <p:cNvPicPr/>
          <p:nvPr/>
        </p:nvPicPr>
        <p:blipFill rotWithShape="1">
          <a:blip r:embed="rId2">
            <a:extLst>
              <a:ext uri="{28A0092B-C50C-407E-A947-70E740481C1C}">
                <a14:useLocalDpi xmlns:a14="http://schemas.microsoft.com/office/drawing/2010/main" val="0"/>
              </a:ext>
            </a:extLst>
          </a:blip>
          <a:srcRect t="1247"/>
          <a:stretch/>
        </p:blipFill>
        <p:spPr>
          <a:xfrm>
            <a:off x="725424" y="1524000"/>
            <a:ext cx="7927847" cy="5342744"/>
          </a:xfrm>
          <a:prstGeom prst="rect">
            <a:avLst/>
          </a:prstGeom>
          <a:ln/>
          <a:extLst>
            <a:ext uri="{FAA26D3D-D897-4be2-8F04-BA451C77F1D7}">
              <ma14:placeholderFlag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ma14="http://schemas.microsoft.com/office/mac/drawingml/2011/main" xmlns:lc="http://schemas.openxmlformats.org/drawingml/2006/lockedCanvas"/>
            </a:ext>
          </a:extLst>
        </p:spPr>
      </p:pic>
    </p:spTree>
    <p:extLst>
      <p:ext uri="{BB962C8B-B14F-4D97-AF65-F5344CB8AC3E}">
        <p14:creationId xmlns:p14="http://schemas.microsoft.com/office/powerpoint/2010/main" val="20385964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1500" y="228600"/>
            <a:ext cx="8153400" cy="990600"/>
          </a:xfrm>
        </p:spPr>
        <p:txBody>
          <a:bodyPr>
            <a:noAutofit/>
          </a:bodyPr>
          <a:lstStyle/>
          <a:p>
            <a:r>
              <a:rPr lang="en-US" sz="3500" b="1" dirty="0"/>
              <a:t>Analytical </a:t>
            </a:r>
            <a:r>
              <a:rPr lang="en-US" sz="3500" b="1" dirty="0" smtClean="0"/>
              <a:t>Frameworks: </a:t>
            </a:r>
            <a:r>
              <a:rPr lang="en-US" sz="3500" b="1" dirty="0" err="1" smtClean="0"/>
              <a:t>Gender@Work</a:t>
            </a:r>
            <a:endParaRPr lang="en-US" sz="3500" b="1" dirty="0"/>
          </a:p>
        </p:txBody>
      </p:sp>
      <p:sp>
        <p:nvSpPr>
          <p:cNvPr id="3" name="Slide Number Placeholder 2"/>
          <p:cNvSpPr>
            <a:spLocks noGrp="1"/>
          </p:cNvSpPr>
          <p:nvPr>
            <p:ph type="sldNum" sz="quarter" idx="12"/>
          </p:nvPr>
        </p:nvSpPr>
        <p:spPr/>
        <p:txBody>
          <a:bodyPr/>
          <a:lstStyle/>
          <a:p>
            <a:fld id="{B551A128-F567-4217-B797-15FA9F5188C8}" type="slidenum">
              <a:rPr lang="en-GB" smtClean="0"/>
              <a:t>9</a:t>
            </a:fld>
            <a:endParaRPr lang="en-GB"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8156"/>
          <a:stretch/>
        </p:blipFill>
        <p:spPr>
          <a:xfrm>
            <a:off x="1143000" y="1595717"/>
            <a:ext cx="6439117" cy="5105401"/>
          </a:xfrm>
          <a:prstGeom prst="rect">
            <a:avLst/>
          </a:prstGeom>
        </p:spPr>
      </p:pic>
    </p:spTree>
    <p:extLst>
      <p:ext uri="{BB962C8B-B14F-4D97-AF65-F5344CB8AC3E}">
        <p14:creationId xmlns:p14="http://schemas.microsoft.com/office/powerpoint/2010/main" val="39440259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O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5ebeba3d-fd60-4dcb-8548-a9fd3c51d9ff">UNITOFFICE-31-91</_dlc_DocId>
    <_dlc_DocIdUrl xmlns="5ebeba3d-fd60-4dcb-8548-a9fd3c51d9ff">
      <Url>https://intranet.undp.org/unit/office/eo/eostaffnet/ET/_layouts/DocIdRedir.aspx?ID=UNITOFFICE-31-91</Url>
      <Description>UNITOFFICE-31-91</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65A62A358E59364C862F6EEE95AFD037" ma:contentTypeVersion="2" ma:contentTypeDescription="Create a new document." ma:contentTypeScope="" ma:versionID="0f164d5d489a383ef595fb85f62b0543">
  <xsd:schema xmlns:xsd="http://www.w3.org/2001/XMLSchema" xmlns:xs="http://www.w3.org/2001/XMLSchema" xmlns:p="http://schemas.microsoft.com/office/2006/metadata/properties" xmlns:ns2="5ebeba3d-fd60-4dcb-8548-a9fd3c51d9ff" targetNamespace="http://schemas.microsoft.com/office/2006/metadata/properties" ma:root="true" ma:fieldsID="3c41c47a5cb6654cfc31d94c2aebaca8" ns2:_="">
    <xsd:import namespace="5ebeba3d-fd60-4dcb-8548-a9fd3c51d9ff"/>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beba3d-fd60-4dcb-8548-a9fd3c51d9f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F47F91-1E54-4F0C-8935-A25054CE5D94}">
  <ds:schemaRefs>
    <ds:schemaRef ds:uri="http://schemas.microsoft.com/sharepoint/events"/>
  </ds:schemaRefs>
</ds:datastoreItem>
</file>

<file path=customXml/itemProps2.xml><?xml version="1.0" encoding="utf-8"?>
<ds:datastoreItem xmlns:ds="http://schemas.openxmlformats.org/officeDocument/2006/customXml" ds:itemID="{FCEAAEB2-C598-467D-A6B8-50B2A0A1E30A}">
  <ds:schemaRefs>
    <ds:schemaRef ds:uri="http://schemas.microsoft.com/sharepoint/v3/contenttype/forms"/>
  </ds:schemaRefs>
</ds:datastoreItem>
</file>

<file path=customXml/itemProps3.xml><?xml version="1.0" encoding="utf-8"?>
<ds:datastoreItem xmlns:ds="http://schemas.openxmlformats.org/officeDocument/2006/customXml" ds:itemID="{F8B1CA9F-E6FB-4C19-8109-441943A0803C}">
  <ds:schemaRefs>
    <ds:schemaRef ds:uri="http://schemas.microsoft.com/office/infopath/2007/PartnerControls"/>
    <ds:schemaRef ds:uri="http://purl.org/dc/elements/1.1/"/>
    <ds:schemaRef ds:uri="http://schemas.microsoft.com/office/2006/metadata/properties"/>
    <ds:schemaRef ds:uri="http://purl.org/dc/terms/"/>
    <ds:schemaRef ds:uri="http://schemas.microsoft.com/office/2006/documentManagement/types"/>
    <ds:schemaRef ds:uri="5ebeba3d-fd60-4dcb-8548-a9fd3c51d9ff"/>
    <ds:schemaRef ds:uri="http://schemas.openxmlformats.org/package/2006/metadata/core-properties"/>
    <ds:schemaRef ds:uri="http://www.w3.org/XML/1998/namespace"/>
    <ds:schemaRef ds:uri="http://purl.org/dc/dcmitype/"/>
  </ds:schemaRefs>
</ds:datastoreItem>
</file>

<file path=customXml/itemProps4.xml><?xml version="1.0" encoding="utf-8"?>
<ds:datastoreItem xmlns:ds="http://schemas.openxmlformats.org/officeDocument/2006/customXml" ds:itemID="{4F60E34B-A9B7-4F5F-94D8-14BA164F18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beba3d-fd60-4dcb-8548-a9fd3c51d9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12454</TotalTime>
  <Words>563</Words>
  <Application>Microsoft Office PowerPoint</Application>
  <PresentationFormat>On-screen Show (4:3)</PresentationFormat>
  <Paragraphs>67</Paragraphs>
  <Slides>15</Slides>
  <Notes>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15</vt:i4>
      </vt:variant>
    </vt:vector>
  </HeadingPairs>
  <TitlesOfParts>
    <vt:vector size="25" baseType="lpstr">
      <vt:lpstr>Aharoni</vt:lpstr>
      <vt:lpstr>Arial</vt:lpstr>
      <vt:lpstr>Calibri</vt:lpstr>
      <vt:lpstr>Calibri Light</vt:lpstr>
      <vt:lpstr>Cambria</vt:lpstr>
      <vt:lpstr>Times New Roman</vt:lpstr>
      <vt:lpstr>Wingdings</vt:lpstr>
      <vt:lpstr>Wingdings 2</vt:lpstr>
      <vt:lpstr>EO Presentation</vt:lpstr>
      <vt:lpstr>Custom Design</vt:lpstr>
      <vt:lpstr>UNDP’s contribution to gender equality and women’s empowerment (2008-2013)  Analytical frameworks</vt:lpstr>
      <vt:lpstr> Contents </vt:lpstr>
      <vt:lpstr>Background</vt:lpstr>
      <vt:lpstr>Analytical Frameworks: GRES</vt:lpstr>
      <vt:lpstr>Gender Results Effectiveness Scale (GRES)</vt:lpstr>
      <vt:lpstr>Key Considerations</vt:lpstr>
      <vt:lpstr>Applying the GRES</vt:lpstr>
      <vt:lpstr>Applying the GRES (cont’d)</vt:lpstr>
      <vt:lpstr>Analytical Frameworks: Gender@Work</vt:lpstr>
      <vt:lpstr>Gender@Work Framework</vt:lpstr>
      <vt:lpstr>Applying the Gender@Work</vt:lpstr>
      <vt:lpstr>Applying the Gender@Work</vt:lpstr>
      <vt:lpstr>Moving Forward</vt:lpstr>
      <vt:lpstr>Evaluation on UNDP Contribution to Gender Equality &amp; Women’s Empowerment</vt:lpstr>
      <vt:lpstr>THANK YOU!</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Afghanistan ADR (2009-2013)  EO Presentation</dc:title>
  <dc:creator>Olivier Cossee</dc:creator>
  <cp:lastModifiedBy>Thi Kieu Oanh Nguyen</cp:lastModifiedBy>
  <cp:revision>383</cp:revision>
  <cp:lastPrinted>2016-04-05T18:47:15Z</cp:lastPrinted>
  <dcterms:created xsi:type="dcterms:W3CDTF">2013-12-19T15:36:34Z</dcterms:created>
  <dcterms:modified xsi:type="dcterms:W3CDTF">2016-05-03T18:56:59Z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91e0086e-6331-4d2b-bef6-424555071f11</vt:lpwstr>
  </property>
  <property fmtid="{D5CDD505-2E9C-101B-9397-08002B2CF9AE}" pid="3" name="ContentTypeId">
    <vt:lpwstr>0x01010065A62A358E59364C862F6EEE95AFD037</vt:lpwstr>
  </property>
</Properties>
</file>