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0" d="100"/>
          <a:sy n="70" d="100"/>
        </p:scale>
        <p:origin x="-1656" y="-112"/>
      </p:cViewPr>
      <p:guideLst>
        <p:guide orient="horz" pos="2160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63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158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512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950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77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49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0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67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9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0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838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E656C-9357-CD4A-A3A0-9D585F34A378}" type="datetimeFigureOut">
              <a:rPr lang="it-IT" smtClean="0"/>
              <a:t>25/04/16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736D6-5B58-BF4F-A002-28047B30288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09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808718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Utilization</a:t>
            </a:r>
            <a:r>
              <a:rPr lang="it-IT" dirty="0" smtClean="0"/>
              <a:t> of </a:t>
            </a:r>
            <a:r>
              <a:rPr lang="it-IT" dirty="0" err="1" smtClean="0"/>
              <a:t>humanitarian</a:t>
            </a:r>
            <a:r>
              <a:rPr lang="it-IT" dirty="0" smtClean="0"/>
              <a:t> </a:t>
            </a:r>
            <a:r>
              <a:rPr lang="it-IT" dirty="0" err="1" smtClean="0"/>
              <a:t>evaluations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u="sng" dirty="0" smtClean="0"/>
              <a:t>	</a:t>
            </a:r>
            <a:r>
              <a:rPr lang="it-IT" u="sng" dirty="0" err="1" smtClean="0"/>
              <a:t>Fish-bowl</a:t>
            </a:r>
            <a:r>
              <a:rPr lang="it-IT" u="sng" dirty="0" smtClean="0"/>
              <a:t> </a:t>
            </a:r>
          </a:p>
          <a:p>
            <a:r>
              <a:rPr lang="it-IT" dirty="0" smtClean="0"/>
              <a:t>Sandra </a:t>
            </a:r>
            <a:r>
              <a:rPr lang="it-IT" dirty="0" err="1" smtClean="0"/>
              <a:t>Aviles</a:t>
            </a:r>
            <a:endParaRPr lang="it-IT" dirty="0" smtClean="0"/>
          </a:p>
          <a:p>
            <a:r>
              <a:rPr lang="it-IT" dirty="0" err="1" smtClean="0"/>
              <a:t>Margie</a:t>
            </a:r>
            <a:r>
              <a:rPr lang="it-IT" dirty="0" smtClean="0"/>
              <a:t> Buchanan-Smith</a:t>
            </a:r>
          </a:p>
          <a:p>
            <a:r>
              <a:rPr lang="it-IT" dirty="0" smtClean="0"/>
              <a:t>Kevin Savage</a:t>
            </a:r>
          </a:p>
          <a:p>
            <a:pPr algn="l"/>
            <a:endParaRPr lang="it-IT" dirty="0"/>
          </a:p>
          <a:p>
            <a:pPr algn="l"/>
            <a:r>
              <a:rPr lang="it-IT" dirty="0" smtClean="0"/>
              <a:t>UNEG EPE 2016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415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Questions</a:t>
            </a:r>
            <a:r>
              <a:rPr lang="it-IT" dirty="0" smtClean="0"/>
              <a:t> to guide </a:t>
            </a:r>
            <a:r>
              <a:rPr lang="it-IT" dirty="0" err="1" smtClean="0"/>
              <a:t>reflections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t-IT" sz="2200" dirty="0" err="1" smtClean="0"/>
              <a:t>Who</a:t>
            </a:r>
            <a:r>
              <a:rPr lang="it-IT" sz="2200" dirty="0" smtClean="0"/>
              <a:t> </a:t>
            </a:r>
            <a:r>
              <a:rPr lang="it-IT" sz="2200" dirty="0" err="1" smtClean="0"/>
              <a:t>is</a:t>
            </a:r>
            <a:r>
              <a:rPr lang="it-IT" sz="2200" dirty="0" smtClean="0"/>
              <a:t> the community of </a:t>
            </a:r>
            <a:r>
              <a:rPr lang="it-IT" sz="2200" dirty="0" err="1" smtClean="0"/>
              <a:t>interest</a:t>
            </a:r>
            <a:r>
              <a:rPr lang="it-IT" sz="2200" dirty="0" smtClean="0"/>
              <a:t> for </a:t>
            </a:r>
            <a:r>
              <a:rPr lang="it-IT" sz="2200" dirty="0" err="1" smtClean="0"/>
              <a:t>humanitarian</a:t>
            </a:r>
            <a:r>
              <a:rPr lang="it-IT" sz="2200" dirty="0" smtClean="0"/>
              <a:t> </a:t>
            </a:r>
            <a:r>
              <a:rPr lang="it-IT" sz="2200" dirty="0" err="1" smtClean="0"/>
              <a:t>evaluations</a:t>
            </a:r>
            <a:r>
              <a:rPr lang="it-IT" sz="2200" dirty="0" smtClean="0"/>
              <a:t> and </a:t>
            </a:r>
            <a:r>
              <a:rPr lang="it-IT" sz="2200" dirty="0" err="1" smtClean="0"/>
              <a:t>what</a:t>
            </a:r>
            <a:r>
              <a:rPr lang="it-IT" sz="2200" dirty="0" smtClean="0"/>
              <a:t> </a:t>
            </a:r>
            <a:r>
              <a:rPr lang="it-IT" sz="2200" dirty="0" err="1" smtClean="0"/>
              <a:t>is</a:t>
            </a:r>
            <a:r>
              <a:rPr lang="it-IT" sz="2200" dirty="0" smtClean="0"/>
              <a:t> the </a:t>
            </a:r>
            <a:r>
              <a:rPr lang="it-IT" sz="2200" dirty="0" err="1" smtClean="0"/>
              <a:t>utilization</a:t>
            </a:r>
            <a:r>
              <a:rPr lang="it-IT" sz="2200" dirty="0" smtClean="0"/>
              <a:t> balance </a:t>
            </a:r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accountability</a:t>
            </a:r>
            <a:r>
              <a:rPr lang="it-IT" sz="2200" dirty="0" smtClean="0"/>
              <a:t>/</a:t>
            </a:r>
            <a:r>
              <a:rPr lang="it-IT" sz="2200" dirty="0" err="1" smtClean="0"/>
              <a:t>compliance</a:t>
            </a:r>
            <a:r>
              <a:rPr lang="it-IT" sz="2200" dirty="0" smtClean="0"/>
              <a:t>, </a:t>
            </a:r>
            <a:r>
              <a:rPr lang="it-IT" sz="2200" dirty="0" err="1" smtClean="0"/>
              <a:t>organizational</a:t>
            </a:r>
            <a:r>
              <a:rPr lang="it-IT" sz="2200" dirty="0" smtClean="0"/>
              <a:t> performance and </a:t>
            </a:r>
            <a:r>
              <a:rPr lang="it-IT" sz="2200" dirty="0" err="1" smtClean="0"/>
              <a:t>learning</a:t>
            </a:r>
            <a:r>
              <a:rPr lang="it-IT" sz="2200" dirty="0" smtClean="0"/>
              <a:t>?</a:t>
            </a:r>
          </a:p>
          <a:p>
            <a:pPr marL="514350" indent="-514350">
              <a:buAutoNum type="arabicPeriod"/>
            </a:pPr>
            <a:endParaRPr lang="it-IT" sz="2200" dirty="0" smtClean="0"/>
          </a:p>
          <a:p>
            <a:pPr marL="514350" indent="-514350">
              <a:buAutoNum type="arabicPeriod"/>
            </a:pPr>
            <a:r>
              <a:rPr lang="it-IT" sz="2200" dirty="0" smtClean="0"/>
              <a:t> </a:t>
            </a:r>
            <a:r>
              <a:rPr lang="it-IT" sz="2200" dirty="0" err="1" smtClean="0"/>
              <a:t>Humanitarian</a:t>
            </a:r>
            <a:r>
              <a:rPr lang="it-IT" sz="2200" dirty="0" smtClean="0"/>
              <a:t> </a:t>
            </a:r>
            <a:r>
              <a:rPr lang="it-IT" sz="2200" dirty="0" err="1" smtClean="0"/>
              <a:t>evaluations</a:t>
            </a:r>
            <a:r>
              <a:rPr lang="it-IT" sz="2200" dirty="0" smtClean="0"/>
              <a:t> are </a:t>
            </a:r>
            <a:r>
              <a:rPr lang="it-IT" sz="2200" dirty="0" err="1" smtClean="0"/>
              <a:t>often</a:t>
            </a:r>
            <a:r>
              <a:rPr lang="it-IT" sz="2200" dirty="0" smtClean="0"/>
              <a:t> country </a:t>
            </a:r>
            <a:r>
              <a:rPr lang="it-IT" sz="2200" dirty="0" err="1" smtClean="0"/>
              <a:t>specific</a:t>
            </a:r>
            <a:r>
              <a:rPr lang="it-IT" sz="2200" dirty="0" smtClean="0"/>
              <a:t> </a:t>
            </a:r>
            <a:r>
              <a:rPr lang="it-IT" sz="2200" dirty="0" err="1" smtClean="0"/>
              <a:t>but</a:t>
            </a:r>
            <a:r>
              <a:rPr lang="it-IT" sz="2200" dirty="0" smtClean="0"/>
              <a:t> </a:t>
            </a:r>
            <a:r>
              <a:rPr lang="it-IT" sz="2200" dirty="0" err="1" smtClean="0"/>
              <a:t>often</a:t>
            </a:r>
            <a:r>
              <a:rPr lang="it-IT" sz="2200" dirty="0" smtClean="0"/>
              <a:t> the </a:t>
            </a:r>
            <a:r>
              <a:rPr lang="it-IT" sz="2200" dirty="0" err="1" smtClean="0"/>
              <a:t>findings</a:t>
            </a:r>
            <a:r>
              <a:rPr lang="it-IT" sz="2200" dirty="0" smtClean="0"/>
              <a:t> and </a:t>
            </a:r>
            <a:r>
              <a:rPr lang="it-IT" sz="2200" dirty="0" err="1" smtClean="0"/>
              <a:t>recommendations</a:t>
            </a:r>
            <a:r>
              <a:rPr lang="it-IT" sz="2200" dirty="0" smtClean="0"/>
              <a:t> </a:t>
            </a:r>
            <a:r>
              <a:rPr lang="it-IT" sz="2200" dirty="0" err="1" smtClean="0"/>
              <a:t>bring</a:t>
            </a:r>
            <a:r>
              <a:rPr lang="it-IT" sz="2200" dirty="0" smtClean="0"/>
              <a:t> up </a:t>
            </a:r>
            <a:r>
              <a:rPr lang="it-IT" sz="2200" dirty="0" err="1" smtClean="0"/>
              <a:t>issues</a:t>
            </a:r>
            <a:r>
              <a:rPr lang="it-IT" sz="2200" dirty="0" smtClean="0"/>
              <a:t> </a:t>
            </a:r>
            <a:r>
              <a:rPr lang="it-IT" sz="2200" dirty="0" err="1" smtClean="0"/>
              <a:t>that</a:t>
            </a:r>
            <a:r>
              <a:rPr lang="it-IT" sz="2200" dirty="0" smtClean="0"/>
              <a:t> are </a:t>
            </a:r>
            <a:r>
              <a:rPr lang="it-IT" sz="2200" dirty="0" err="1" smtClean="0"/>
              <a:t>systemic</a:t>
            </a:r>
            <a:r>
              <a:rPr lang="it-IT" sz="2200" dirty="0" smtClean="0"/>
              <a:t> and </a:t>
            </a:r>
            <a:r>
              <a:rPr lang="it-IT" sz="2200" dirty="0" err="1" smtClean="0"/>
              <a:t>recurrent</a:t>
            </a:r>
            <a:r>
              <a:rPr lang="it-IT" sz="2200" dirty="0" smtClean="0"/>
              <a:t>. Can </a:t>
            </a:r>
            <a:r>
              <a:rPr lang="it-IT" sz="2200" dirty="0" err="1" smtClean="0"/>
              <a:t>these</a:t>
            </a:r>
            <a:r>
              <a:rPr lang="it-IT" sz="2200" dirty="0" smtClean="0"/>
              <a:t> </a:t>
            </a:r>
            <a:r>
              <a:rPr lang="it-IT" sz="2200" dirty="0" err="1" smtClean="0"/>
              <a:t>bring</a:t>
            </a:r>
            <a:r>
              <a:rPr lang="it-IT" sz="2200" dirty="0" smtClean="0"/>
              <a:t> </a:t>
            </a:r>
            <a:r>
              <a:rPr lang="it-IT" sz="2200" dirty="0" err="1" smtClean="0"/>
              <a:t>traction</a:t>
            </a:r>
            <a:r>
              <a:rPr lang="it-IT" sz="2200" dirty="0" smtClean="0"/>
              <a:t> for </a:t>
            </a:r>
            <a:r>
              <a:rPr lang="it-IT" sz="2200" dirty="0" err="1" smtClean="0"/>
              <a:t>bigger</a:t>
            </a:r>
            <a:r>
              <a:rPr lang="it-IT" sz="2200" dirty="0" smtClean="0"/>
              <a:t> </a:t>
            </a:r>
            <a:r>
              <a:rPr lang="it-IT" sz="2200" dirty="0" err="1" smtClean="0"/>
              <a:t>change</a:t>
            </a:r>
            <a:r>
              <a:rPr lang="it-IT" sz="2200" dirty="0" smtClean="0"/>
              <a:t> and </a:t>
            </a:r>
            <a:r>
              <a:rPr lang="it-IT" sz="2200" dirty="0" err="1" smtClean="0"/>
              <a:t>how</a:t>
            </a:r>
            <a:r>
              <a:rPr lang="it-IT" sz="2200" dirty="0" smtClean="0"/>
              <a:t>?</a:t>
            </a:r>
          </a:p>
          <a:p>
            <a:pPr marL="0" indent="0">
              <a:buNone/>
            </a:pPr>
            <a:endParaRPr lang="it-IT" sz="2200" dirty="0" smtClean="0"/>
          </a:p>
          <a:p>
            <a:pPr marL="514350" indent="-514350">
              <a:buAutoNum type="arabicPeriod"/>
            </a:pPr>
            <a:r>
              <a:rPr lang="it-IT" sz="2200" dirty="0" err="1" smtClean="0"/>
              <a:t>When</a:t>
            </a:r>
            <a:r>
              <a:rPr lang="it-IT" sz="2200" dirty="0" smtClean="0"/>
              <a:t> in the </a:t>
            </a:r>
            <a:r>
              <a:rPr lang="it-IT" sz="2200" dirty="0" err="1" smtClean="0"/>
              <a:t>evaluation</a:t>
            </a:r>
            <a:r>
              <a:rPr lang="it-IT" sz="2200" dirty="0" smtClean="0"/>
              <a:t> </a:t>
            </a:r>
            <a:r>
              <a:rPr lang="it-IT" sz="2200" dirty="0" err="1" smtClean="0"/>
              <a:t>process</a:t>
            </a:r>
            <a:r>
              <a:rPr lang="it-IT" sz="2200" dirty="0" smtClean="0"/>
              <a:t> </a:t>
            </a:r>
            <a:r>
              <a:rPr lang="it-IT" sz="2200" dirty="0" err="1" smtClean="0"/>
              <a:t>should</a:t>
            </a:r>
            <a:r>
              <a:rPr lang="it-IT" sz="2200" dirty="0" smtClean="0"/>
              <a:t> </a:t>
            </a:r>
            <a:r>
              <a:rPr lang="it-IT" sz="2200" dirty="0" err="1" smtClean="0"/>
              <a:t>utilization</a:t>
            </a:r>
            <a:r>
              <a:rPr lang="it-IT" sz="2200" dirty="0" smtClean="0"/>
              <a:t> start? </a:t>
            </a:r>
          </a:p>
          <a:p>
            <a:pPr marL="457200" indent="-457200">
              <a:buFont typeface="+mj-lt"/>
              <a:buAutoNum type="arabicPeriod"/>
            </a:pPr>
            <a:endParaRPr lang="it-IT" sz="2200" dirty="0" smtClean="0"/>
          </a:p>
          <a:p>
            <a:pPr marL="514350" indent="-514350">
              <a:buAutoNum type="arabicPeriod"/>
            </a:pPr>
            <a:endParaRPr lang="it-IT" dirty="0"/>
          </a:p>
          <a:p>
            <a:pPr marL="514350" indent="-514350">
              <a:buAutoNum type="arabicPeriod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05615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74</Words>
  <Application>Microsoft Macintosh PowerPoint</Application>
  <PresentationFormat>Presentazione su schermo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Utilization of humanitarian evaluations</vt:lpstr>
      <vt:lpstr>Questions to guide reflections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Utilization of humanitarian evaluations</dc:title>
  <dc:creator>marta bruno</dc:creator>
  <cp:lastModifiedBy>marta bruno</cp:lastModifiedBy>
  <cp:revision>3</cp:revision>
  <dcterms:created xsi:type="dcterms:W3CDTF">2016-04-25T09:45:42Z</dcterms:created>
  <dcterms:modified xsi:type="dcterms:W3CDTF">2016-04-25T10:00:45Z</dcterms:modified>
</cp:coreProperties>
</file>