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wav" ContentType="audio/x-wav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9" r:id="rId5"/>
    <p:sldId id="261" r:id="rId6"/>
    <p:sldId id="260" r:id="rId7"/>
    <p:sldId id="274" r:id="rId8"/>
    <p:sldId id="262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608" y="-72"/>
      </p:cViewPr>
      <p:guideLst>
        <p:guide orient="horz" pos="21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DF36F4-1C37-42BB-BCCC-52FA244E93E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01CE28-CA67-40F1-B02D-296498BECE3F}">
      <dgm:prSet phldrT="[Text]"/>
      <dgm:spPr/>
      <dgm:t>
        <a:bodyPr/>
        <a:lstStyle/>
        <a:p>
          <a:r>
            <a:rPr lang="en-US" dirty="0" smtClean="0"/>
            <a:t>Scoping in HQ</a:t>
          </a:r>
          <a:endParaRPr lang="en-US" dirty="0"/>
        </a:p>
      </dgm:t>
    </dgm:pt>
    <dgm:pt modelId="{B859846E-85FA-44D8-B797-868FF666CF1E}" type="parTrans" cxnId="{D474DB09-8C9F-4EA8-ACE9-202FBDD1CA3A}">
      <dgm:prSet/>
      <dgm:spPr/>
      <dgm:t>
        <a:bodyPr/>
        <a:lstStyle/>
        <a:p>
          <a:endParaRPr lang="en-US"/>
        </a:p>
      </dgm:t>
    </dgm:pt>
    <dgm:pt modelId="{474BE646-7BF1-479C-9FBD-115AF8949832}" type="sibTrans" cxnId="{D474DB09-8C9F-4EA8-ACE9-202FBDD1CA3A}">
      <dgm:prSet/>
      <dgm:spPr/>
      <dgm:t>
        <a:bodyPr/>
        <a:lstStyle/>
        <a:p>
          <a:endParaRPr lang="en-US"/>
        </a:p>
      </dgm:t>
    </dgm:pt>
    <dgm:pt modelId="{DD2921F3-4086-4102-B655-AB00B72D5ACA}">
      <dgm:prSet phldrT="[Text]"/>
      <dgm:spPr/>
      <dgm:t>
        <a:bodyPr/>
        <a:lstStyle/>
        <a:p>
          <a:r>
            <a:rPr lang="en-US" dirty="0" smtClean="0"/>
            <a:t>interviews</a:t>
          </a:r>
          <a:endParaRPr lang="en-US" dirty="0"/>
        </a:p>
      </dgm:t>
    </dgm:pt>
    <dgm:pt modelId="{3E82C220-0712-4A67-9D6D-510E142836A3}" type="parTrans" cxnId="{C0839DE4-3C12-4CAF-A7E3-4546157C55C0}">
      <dgm:prSet/>
      <dgm:spPr/>
      <dgm:t>
        <a:bodyPr/>
        <a:lstStyle/>
        <a:p>
          <a:endParaRPr lang="en-US"/>
        </a:p>
      </dgm:t>
    </dgm:pt>
    <dgm:pt modelId="{47B6E00A-5529-4EB2-B4A3-1D93545ECF40}" type="sibTrans" cxnId="{C0839DE4-3C12-4CAF-A7E3-4546157C55C0}">
      <dgm:prSet/>
      <dgm:spPr/>
      <dgm:t>
        <a:bodyPr/>
        <a:lstStyle/>
        <a:p>
          <a:endParaRPr lang="en-US"/>
        </a:p>
      </dgm:t>
    </dgm:pt>
    <dgm:pt modelId="{9160C305-F11A-4CE3-B703-D3E0F79EB3EE}">
      <dgm:prSet phldrT="[Text]"/>
      <dgm:spPr/>
      <dgm:t>
        <a:bodyPr/>
        <a:lstStyle/>
        <a:p>
          <a:r>
            <a:rPr lang="en-US" dirty="0" smtClean="0"/>
            <a:t>portfolio</a:t>
          </a:r>
          <a:endParaRPr lang="en-US" dirty="0"/>
        </a:p>
      </dgm:t>
    </dgm:pt>
    <dgm:pt modelId="{FFB18974-7D94-4ADC-804E-CB8630848A08}" type="parTrans" cxnId="{C4F76AAD-4A37-4D18-9E57-AA22E4015B32}">
      <dgm:prSet/>
      <dgm:spPr/>
      <dgm:t>
        <a:bodyPr/>
        <a:lstStyle/>
        <a:p>
          <a:endParaRPr lang="en-US"/>
        </a:p>
      </dgm:t>
    </dgm:pt>
    <dgm:pt modelId="{BA670BF2-DEEB-41B1-9D3B-11A3ED62DB8E}" type="sibTrans" cxnId="{C4F76AAD-4A37-4D18-9E57-AA22E4015B32}">
      <dgm:prSet/>
      <dgm:spPr/>
      <dgm:t>
        <a:bodyPr/>
        <a:lstStyle/>
        <a:p>
          <a:endParaRPr lang="en-US"/>
        </a:p>
      </dgm:t>
    </dgm:pt>
    <dgm:pt modelId="{8411BC5E-22BA-4407-9CEB-C97563D073FA}">
      <dgm:prSet phldrT="[Text]"/>
      <dgm:spPr/>
      <dgm:t>
        <a:bodyPr/>
        <a:lstStyle/>
        <a:p>
          <a:pPr>
            <a:lnSpc>
              <a:spcPct val="60000"/>
            </a:lnSpc>
          </a:pPr>
          <a:r>
            <a:rPr lang="en-US" dirty="0" smtClean="0"/>
            <a:t>Inception</a:t>
          </a:r>
        </a:p>
        <a:p>
          <a:pPr>
            <a:lnSpc>
              <a:spcPct val="60000"/>
            </a:lnSpc>
          </a:pPr>
          <a:r>
            <a:rPr lang="en-US" dirty="0" smtClean="0"/>
            <a:t> in SS</a:t>
          </a:r>
          <a:endParaRPr lang="en-US" dirty="0"/>
        </a:p>
      </dgm:t>
    </dgm:pt>
    <dgm:pt modelId="{AB6333C8-1359-438A-A552-59D1CF675A7B}" type="parTrans" cxnId="{AE128B7B-FC5D-42A1-B044-AC87CB7CDEAF}">
      <dgm:prSet/>
      <dgm:spPr/>
      <dgm:t>
        <a:bodyPr/>
        <a:lstStyle/>
        <a:p>
          <a:endParaRPr lang="en-US"/>
        </a:p>
      </dgm:t>
    </dgm:pt>
    <dgm:pt modelId="{F15EAB95-920F-4A70-BA72-FA966FFEE6C9}" type="sibTrans" cxnId="{AE128B7B-FC5D-42A1-B044-AC87CB7CDEAF}">
      <dgm:prSet/>
      <dgm:spPr/>
      <dgm:t>
        <a:bodyPr/>
        <a:lstStyle/>
        <a:p>
          <a:endParaRPr lang="en-US"/>
        </a:p>
      </dgm:t>
    </dgm:pt>
    <dgm:pt modelId="{81084556-7884-444A-9BF6-AFD64470CDD9}">
      <dgm:prSet phldrT="[Text]"/>
      <dgm:spPr/>
      <dgm:t>
        <a:bodyPr/>
        <a:lstStyle/>
        <a:p>
          <a:r>
            <a:rPr lang="en-US" dirty="0" smtClean="0"/>
            <a:t>feasibility</a:t>
          </a:r>
          <a:endParaRPr lang="en-US" dirty="0"/>
        </a:p>
      </dgm:t>
    </dgm:pt>
    <dgm:pt modelId="{437641B8-E393-4D9D-B84E-CC51D6ECF1C9}" type="parTrans" cxnId="{391EF3EF-E336-480D-AA01-EAFD4C61D608}">
      <dgm:prSet/>
      <dgm:spPr/>
      <dgm:t>
        <a:bodyPr/>
        <a:lstStyle/>
        <a:p>
          <a:endParaRPr lang="en-US"/>
        </a:p>
      </dgm:t>
    </dgm:pt>
    <dgm:pt modelId="{CBDF6AA2-91EE-47A0-882C-306AA8BCBE84}" type="sibTrans" cxnId="{391EF3EF-E336-480D-AA01-EAFD4C61D608}">
      <dgm:prSet/>
      <dgm:spPr/>
      <dgm:t>
        <a:bodyPr/>
        <a:lstStyle/>
        <a:p>
          <a:endParaRPr lang="en-US"/>
        </a:p>
      </dgm:t>
    </dgm:pt>
    <dgm:pt modelId="{06E1A3F6-DBB5-418C-9A20-A329B4F93BEE}">
      <dgm:prSet phldrT="[Text]"/>
      <dgm:spPr/>
      <dgm:t>
        <a:bodyPr/>
        <a:lstStyle/>
        <a:p>
          <a:r>
            <a:rPr lang="en-US" dirty="0" smtClean="0"/>
            <a:t>ToRs</a:t>
          </a:r>
          <a:endParaRPr lang="en-US" dirty="0"/>
        </a:p>
      </dgm:t>
    </dgm:pt>
    <dgm:pt modelId="{7388AB30-7B03-456E-9B11-40247B9EB0F0}" type="parTrans" cxnId="{57F29C8A-2C3E-4A05-85FE-EA64E48E5801}">
      <dgm:prSet/>
      <dgm:spPr/>
      <dgm:t>
        <a:bodyPr/>
        <a:lstStyle/>
        <a:p>
          <a:endParaRPr lang="en-US"/>
        </a:p>
      </dgm:t>
    </dgm:pt>
    <dgm:pt modelId="{CE700D19-6D6E-428B-B56F-AECBD13397BD}" type="sibTrans" cxnId="{57F29C8A-2C3E-4A05-85FE-EA64E48E5801}">
      <dgm:prSet/>
      <dgm:spPr/>
      <dgm:t>
        <a:bodyPr/>
        <a:lstStyle/>
        <a:p>
          <a:endParaRPr lang="en-US"/>
        </a:p>
      </dgm:t>
    </dgm:pt>
    <dgm:pt modelId="{F6E278C2-E864-485D-A6B6-8D9B0FB9C7E2}">
      <dgm:prSet phldrT="[Text]"/>
      <dgm:spPr/>
      <dgm:t>
        <a:bodyPr/>
        <a:lstStyle/>
        <a:p>
          <a:r>
            <a:rPr lang="en-US" dirty="0" smtClean="0"/>
            <a:t>Team selection</a:t>
          </a:r>
          <a:endParaRPr lang="en-US" dirty="0"/>
        </a:p>
      </dgm:t>
    </dgm:pt>
    <dgm:pt modelId="{0F3F2778-402F-4F67-9727-E58C5B83BFF1}" type="parTrans" cxnId="{E7C38B05-F65E-4A89-A39F-8C544D1758DC}">
      <dgm:prSet/>
      <dgm:spPr/>
      <dgm:t>
        <a:bodyPr/>
        <a:lstStyle/>
        <a:p>
          <a:endParaRPr lang="en-US"/>
        </a:p>
      </dgm:t>
    </dgm:pt>
    <dgm:pt modelId="{0E736B22-65A3-42AE-AB1B-D0CC6FE47523}" type="sibTrans" cxnId="{E7C38B05-F65E-4A89-A39F-8C544D1758DC}">
      <dgm:prSet/>
      <dgm:spPr/>
      <dgm:t>
        <a:bodyPr/>
        <a:lstStyle/>
        <a:p>
          <a:endParaRPr lang="en-US"/>
        </a:p>
      </dgm:t>
    </dgm:pt>
    <dgm:pt modelId="{CDCDC369-9D1D-482F-A67E-A18E8F022CF0}">
      <dgm:prSet phldrT="[Text]"/>
      <dgm:spPr/>
      <dgm:t>
        <a:bodyPr/>
        <a:lstStyle/>
        <a:p>
          <a:r>
            <a:rPr lang="en-US" dirty="0" smtClean="0"/>
            <a:t>call and interviews</a:t>
          </a:r>
          <a:endParaRPr lang="en-US" dirty="0"/>
        </a:p>
      </dgm:t>
    </dgm:pt>
    <dgm:pt modelId="{D38348D8-CA3C-4BDE-8958-9C0948EEB120}" type="parTrans" cxnId="{E9F2BF26-7B46-4D2E-8F22-0FC23C257167}">
      <dgm:prSet/>
      <dgm:spPr/>
      <dgm:t>
        <a:bodyPr/>
        <a:lstStyle/>
        <a:p>
          <a:endParaRPr lang="en-US"/>
        </a:p>
      </dgm:t>
    </dgm:pt>
    <dgm:pt modelId="{32496817-C386-4901-A83F-F10C27648799}" type="sibTrans" cxnId="{E9F2BF26-7B46-4D2E-8F22-0FC23C257167}">
      <dgm:prSet/>
      <dgm:spPr/>
      <dgm:t>
        <a:bodyPr/>
        <a:lstStyle/>
        <a:p>
          <a:endParaRPr lang="en-US"/>
        </a:p>
      </dgm:t>
    </dgm:pt>
    <dgm:pt modelId="{FF92685A-9C6F-4C37-8597-2B45E2D0F746}">
      <dgm:prSet phldrT="[Text]"/>
      <dgm:spPr/>
      <dgm:t>
        <a:bodyPr/>
        <a:lstStyle/>
        <a:p>
          <a:r>
            <a:rPr lang="en-US" dirty="0" smtClean="0"/>
            <a:t>Main mission</a:t>
          </a:r>
          <a:endParaRPr lang="en-US" dirty="0"/>
        </a:p>
      </dgm:t>
    </dgm:pt>
    <dgm:pt modelId="{CB7F17BB-F57D-4A90-B011-75A456226DB0}" type="parTrans" cxnId="{639F712A-DED2-45EE-9A90-3C35B2FF37CA}">
      <dgm:prSet/>
      <dgm:spPr/>
      <dgm:t>
        <a:bodyPr/>
        <a:lstStyle/>
        <a:p>
          <a:endParaRPr lang="en-US"/>
        </a:p>
      </dgm:t>
    </dgm:pt>
    <dgm:pt modelId="{97469A3F-07E7-41BE-9A3C-0B4DC010A5A8}" type="sibTrans" cxnId="{639F712A-DED2-45EE-9A90-3C35B2FF37CA}">
      <dgm:prSet/>
      <dgm:spPr/>
      <dgm:t>
        <a:bodyPr/>
        <a:lstStyle/>
        <a:p>
          <a:endParaRPr lang="en-US"/>
        </a:p>
      </dgm:t>
    </dgm:pt>
    <dgm:pt modelId="{9F780893-BED3-4868-B3AE-E46457375B07}">
      <dgm:prSet phldrT="[Text]"/>
      <dgm:spPr/>
      <dgm:t>
        <a:bodyPr/>
        <a:lstStyle/>
        <a:p>
          <a:r>
            <a:rPr lang="en-US" dirty="0" smtClean="0"/>
            <a:t>Pilot</a:t>
          </a:r>
          <a:endParaRPr lang="en-US" dirty="0"/>
        </a:p>
      </dgm:t>
    </dgm:pt>
    <dgm:pt modelId="{9D5BAB56-9B45-4114-991F-5B244AE70175}" type="parTrans" cxnId="{8637D52A-2F36-4C00-9392-C59C2A227304}">
      <dgm:prSet/>
      <dgm:spPr/>
      <dgm:t>
        <a:bodyPr/>
        <a:lstStyle/>
        <a:p>
          <a:endParaRPr lang="en-US"/>
        </a:p>
      </dgm:t>
    </dgm:pt>
    <dgm:pt modelId="{AD096350-B1E4-467B-9DDC-CA20DAB5127E}" type="sibTrans" cxnId="{8637D52A-2F36-4C00-9392-C59C2A227304}">
      <dgm:prSet/>
      <dgm:spPr/>
      <dgm:t>
        <a:bodyPr/>
        <a:lstStyle/>
        <a:p>
          <a:endParaRPr lang="en-US"/>
        </a:p>
      </dgm:t>
    </dgm:pt>
    <dgm:pt modelId="{D8A8AED8-0E55-419B-B00C-1EAF5A35CA88}">
      <dgm:prSet phldrT="[Text]"/>
      <dgm:spPr/>
      <dgm:t>
        <a:bodyPr/>
        <a:lstStyle/>
        <a:p>
          <a:r>
            <a:rPr lang="en-US" dirty="0" err="1" smtClean="0"/>
            <a:t>ToT</a:t>
          </a:r>
          <a:r>
            <a:rPr lang="en-US" dirty="0" smtClean="0"/>
            <a:t> and methodology</a:t>
          </a:r>
          <a:endParaRPr lang="en-US" dirty="0"/>
        </a:p>
      </dgm:t>
    </dgm:pt>
    <dgm:pt modelId="{2D0ADCAF-9B34-44FC-902D-F258955BEEF2}" type="parTrans" cxnId="{94C76D90-EA56-4830-A666-7683607FFA64}">
      <dgm:prSet/>
      <dgm:spPr/>
      <dgm:t>
        <a:bodyPr/>
        <a:lstStyle/>
        <a:p>
          <a:endParaRPr lang="en-US"/>
        </a:p>
      </dgm:t>
    </dgm:pt>
    <dgm:pt modelId="{3559602C-209F-4BFC-B953-2FC20515ACC9}" type="sibTrans" cxnId="{94C76D90-EA56-4830-A666-7683607FFA64}">
      <dgm:prSet/>
      <dgm:spPr/>
      <dgm:t>
        <a:bodyPr/>
        <a:lstStyle/>
        <a:p>
          <a:endParaRPr lang="en-US"/>
        </a:p>
      </dgm:t>
    </dgm:pt>
    <dgm:pt modelId="{3548359A-0D3D-4ED8-B4CB-F86D781CA582}">
      <dgm:prSet phldrT="[Text]"/>
      <dgm:spPr/>
      <dgm:t>
        <a:bodyPr/>
        <a:lstStyle/>
        <a:p>
          <a:r>
            <a:rPr lang="en-US" dirty="0" smtClean="0"/>
            <a:t>Finalization of methods</a:t>
          </a:r>
          <a:endParaRPr lang="en-US" dirty="0"/>
        </a:p>
      </dgm:t>
    </dgm:pt>
    <dgm:pt modelId="{89F1B636-8374-438F-8E58-04744A4450AC}" type="parTrans" cxnId="{1D4E57B8-C17F-4CF0-A0B9-BDCDC76B6053}">
      <dgm:prSet/>
      <dgm:spPr/>
      <dgm:t>
        <a:bodyPr/>
        <a:lstStyle/>
        <a:p>
          <a:endParaRPr lang="en-US"/>
        </a:p>
      </dgm:t>
    </dgm:pt>
    <dgm:pt modelId="{2EA71A73-E57A-4D4C-B560-7BD21C2C3761}" type="sibTrans" cxnId="{1D4E57B8-C17F-4CF0-A0B9-BDCDC76B6053}">
      <dgm:prSet/>
      <dgm:spPr/>
      <dgm:t>
        <a:bodyPr/>
        <a:lstStyle/>
        <a:p>
          <a:endParaRPr lang="en-US"/>
        </a:p>
      </dgm:t>
    </dgm:pt>
    <dgm:pt modelId="{E6880A65-CB58-4829-93D0-6DB97150DFE4}">
      <dgm:prSet phldrT="[Text]"/>
      <dgm:spPr/>
      <dgm:t>
        <a:bodyPr/>
        <a:lstStyle/>
        <a:p>
          <a:r>
            <a:rPr lang="en-US" dirty="0" smtClean="0"/>
            <a:t>Training</a:t>
          </a:r>
          <a:endParaRPr lang="en-US" dirty="0"/>
        </a:p>
      </dgm:t>
    </dgm:pt>
    <dgm:pt modelId="{F6121DFE-07A0-473B-A643-89E7ADEB46B0}" type="parTrans" cxnId="{3478C68E-9FC1-40A8-A0B2-D6FBE8D6CC59}">
      <dgm:prSet/>
      <dgm:spPr/>
      <dgm:t>
        <a:bodyPr/>
        <a:lstStyle/>
        <a:p>
          <a:endParaRPr lang="en-US"/>
        </a:p>
      </dgm:t>
    </dgm:pt>
    <dgm:pt modelId="{CBA1B673-6D93-4FEA-A757-F3E90836177A}" type="sibTrans" cxnId="{3478C68E-9FC1-40A8-A0B2-D6FBE8D6CC59}">
      <dgm:prSet/>
      <dgm:spPr/>
      <dgm:t>
        <a:bodyPr/>
        <a:lstStyle/>
        <a:p>
          <a:endParaRPr lang="en-US"/>
        </a:p>
      </dgm:t>
    </dgm:pt>
    <dgm:pt modelId="{DFF77F91-12BE-4FCF-8F28-8AA6014CB475}">
      <dgm:prSet phldrT="[Text]"/>
      <dgm:spPr/>
      <dgm:t>
        <a:bodyPr/>
        <a:lstStyle/>
        <a:p>
          <a:r>
            <a:rPr lang="en-US" dirty="0" smtClean="0"/>
            <a:t>Field-work</a:t>
          </a:r>
          <a:endParaRPr lang="en-US" dirty="0"/>
        </a:p>
      </dgm:t>
    </dgm:pt>
    <dgm:pt modelId="{55B552D9-3763-4638-9DDB-D84082383F46}" type="parTrans" cxnId="{4A69B6C3-BC7F-4664-B6BD-48BD689D4A62}">
      <dgm:prSet/>
      <dgm:spPr/>
      <dgm:t>
        <a:bodyPr/>
        <a:lstStyle/>
        <a:p>
          <a:endParaRPr lang="en-US"/>
        </a:p>
      </dgm:t>
    </dgm:pt>
    <dgm:pt modelId="{697BDCE4-7E40-4740-A76F-33FACCE60375}" type="sibTrans" cxnId="{4A69B6C3-BC7F-4664-B6BD-48BD689D4A62}">
      <dgm:prSet/>
      <dgm:spPr/>
      <dgm:t>
        <a:bodyPr/>
        <a:lstStyle/>
        <a:p>
          <a:endParaRPr lang="en-US"/>
        </a:p>
      </dgm:t>
    </dgm:pt>
    <dgm:pt modelId="{83844474-1905-46CF-A31F-3ADFD8BBB8D9}">
      <dgm:prSet phldrT="[Text]"/>
      <dgm:spPr/>
      <dgm:t>
        <a:bodyPr/>
        <a:lstStyle/>
        <a:p>
          <a:r>
            <a:rPr lang="en-US" dirty="0" smtClean="0"/>
            <a:t>Analysis and reporting</a:t>
          </a:r>
          <a:endParaRPr lang="en-US" dirty="0"/>
        </a:p>
      </dgm:t>
    </dgm:pt>
    <dgm:pt modelId="{9D0F3441-19C3-4360-A2E8-C06D39D9C830}" type="parTrans" cxnId="{73C488D4-AA67-48FC-BA30-0DEA4AEA05F1}">
      <dgm:prSet/>
      <dgm:spPr/>
      <dgm:t>
        <a:bodyPr/>
        <a:lstStyle/>
        <a:p>
          <a:endParaRPr lang="en-US"/>
        </a:p>
      </dgm:t>
    </dgm:pt>
    <dgm:pt modelId="{6EEBEDB7-9CB3-4DED-A56C-7410C0054A6D}" type="sibTrans" cxnId="{73C488D4-AA67-48FC-BA30-0DEA4AEA05F1}">
      <dgm:prSet/>
      <dgm:spPr/>
      <dgm:t>
        <a:bodyPr/>
        <a:lstStyle/>
        <a:p>
          <a:endParaRPr lang="en-US"/>
        </a:p>
      </dgm:t>
    </dgm:pt>
    <dgm:pt modelId="{0F6D1287-31C4-45DB-BFFD-2F01BCC7B3B3}">
      <dgm:prSet phldrT="[Text]"/>
      <dgm:spPr/>
      <dgm:t>
        <a:bodyPr/>
        <a:lstStyle/>
        <a:p>
          <a:r>
            <a:rPr lang="en-US" dirty="0" smtClean="0"/>
            <a:t>workshop</a:t>
          </a:r>
          <a:endParaRPr lang="en-US" dirty="0"/>
        </a:p>
      </dgm:t>
    </dgm:pt>
    <dgm:pt modelId="{442C52D7-8172-4AAA-A18E-436644AA5016}" type="parTrans" cxnId="{CE165C18-1B0E-4DBC-A12A-E15E82523147}">
      <dgm:prSet/>
      <dgm:spPr/>
      <dgm:t>
        <a:bodyPr/>
        <a:lstStyle/>
        <a:p>
          <a:endParaRPr lang="en-US"/>
        </a:p>
      </dgm:t>
    </dgm:pt>
    <dgm:pt modelId="{CA8C8119-6A23-435B-A578-898EA6876BA6}" type="sibTrans" cxnId="{CE165C18-1B0E-4DBC-A12A-E15E82523147}">
      <dgm:prSet/>
      <dgm:spPr/>
      <dgm:t>
        <a:bodyPr/>
        <a:lstStyle/>
        <a:p>
          <a:endParaRPr lang="en-US"/>
        </a:p>
      </dgm:t>
    </dgm:pt>
    <dgm:pt modelId="{057C1931-6EA6-42BE-BD02-DB4C2A81F9F6}">
      <dgm:prSet phldrT="[Text]"/>
      <dgm:spPr/>
      <dgm:t>
        <a:bodyPr/>
        <a:lstStyle/>
        <a:p>
          <a:r>
            <a:rPr lang="en-US" dirty="0" smtClean="0"/>
            <a:t>writing</a:t>
          </a:r>
          <a:endParaRPr lang="en-US" dirty="0"/>
        </a:p>
      </dgm:t>
    </dgm:pt>
    <dgm:pt modelId="{169A3D48-4F88-45D6-AFD9-83AA1FB01DE4}" type="parTrans" cxnId="{D377ED7F-2D66-418E-BC30-702B6173430E}">
      <dgm:prSet/>
      <dgm:spPr/>
      <dgm:t>
        <a:bodyPr/>
        <a:lstStyle/>
        <a:p>
          <a:endParaRPr lang="en-US"/>
        </a:p>
      </dgm:t>
    </dgm:pt>
    <dgm:pt modelId="{1C792F7A-1F81-4E7C-9CAE-80D887B61938}" type="sibTrans" cxnId="{D377ED7F-2D66-418E-BC30-702B6173430E}">
      <dgm:prSet/>
      <dgm:spPr/>
      <dgm:t>
        <a:bodyPr/>
        <a:lstStyle/>
        <a:p>
          <a:endParaRPr lang="en-US"/>
        </a:p>
      </dgm:t>
    </dgm:pt>
    <dgm:pt modelId="{17CD0D78-A5EF-4449-B03B-4C3EBFA96B23}">
      <dgm:prSet phldrT="[Text]"/>
      <dgm:spPr/>
      <dgm:t>
        <a:bodyPr/>
        <a:lstStyle/>
        <a:p>
          <a:r>
            <a:rPr lang="en-US" dirty="0" smtClean="0"/>
            <a:t>validation</a:t>
          </a:r>
          <a:endParaRPr lang="en-US" dirty="0"/>
        </a:p>
      </dgm:t>
    </dgm:pt>
    <dgm:pt modelId="{23BB10E7-FF20-4D6C-BFEB-D8F9692384ED}" type="parTrans" cxnId="{E1B9F689-7845-4F0D-BC1B-47583023FCAE}">
      <dgm:prSet/>
      <dgm:spPr/>
      <dgm:t>
        <a:bodyPr/>
        <a:lstStyle/>
        <a:p>
          <a:endParaRPr lang="en-US"/>
        </a:p>
      </dgm:t>
    </dgm:pt>
    <dgm:pt modelId="{BE8F6182-AD80-49A4-AA71-81F9D6A2D8F8}" type="sibTrans" cxnId="{E1B9F689-7845-4F0D-BC1B-47583023FCAE}">
      <dgm:prSet/>
      <dgm:spPr/>
      <dgm:t>
        <a:bodyPr/>
        <a:lstStyle/>
        <a:p>
          <a:endParaRPr lang="en-US"/>
        </a:p>
      </dgm:t>
    </dgm:pt>
    <dgm:pt modelId="{B05439C4-8F73-461E-8345-B8D99D9C32CA}" type="pres">
      <dgm:prSet presAssocID="{3EDF36F4-1C37-42BB-BCCC-52FA244E93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92941A3-D64E-48A6-BD2E-8031EA86FBC9}" type="pres">
      <dgm:prSet presAssocID="{3EDF36F4-1C37-42BB-BCCC-52FA244E93E8}" presName="dummy" presStyleCnt="0"/>
      <dgm:spPr/>
    </dgm:pt>
    <dgm:pt modelId="{4CEB86C7-9990-4EA8-954E-F6B8F6ECBA4F}" type="pres">
      <dgm:prSet presAssocID="{3EDF36F4-1C37-42BB-BCCC-52FA244E93E8}" presName="linH" presStyleCnt="0"/>
      <dgm:spPr/>
    </dgm:pt>
    <dgm:pt modelId="{579661DB-EF94-4EB3-BF41-1EE10281FFF6}" type="pres">
      <dgm:prSet presAssocID="{3EDF36F4-1C37-42BB-BCCC-52FA244E93E8}" presName="padding1" presStyleCnt="0"/>
      <dgm:spPr/>
    </dgm:pt>
    <dgm:pt modelId="{A74B3CF6-8C26-4A0E-8914-4446F94611FF}" type="pres">
      <dgm:prSet presAssocID="{B001CE28-CA67-40F1-B02D-296498BECE3F}" presName="linV" presStyleCnt="0"/>
      <dgm:spPr/>
    </dgm:pt>
    <dgm:pt modelId="{90E81E6E-8CE3-408E-A31B-6A71CBEFA439}" type="pres">
      <dgm:prSet presAssocID="{B001CE28-CA67-40F1-B02D-296498BECE3F}" presName="spVertical1" presStyleCnt="0"/>
      <dgm:spPr/>
    </dgm:pt>
    <dgm:pt modelId="{CA82AF75-DF33-460E-A738-2991C2CE3589}" type="pres">
      <dgm:prSet presAssocID="{B001CE28-CA67-40F1-B02D-296498BECE3F}" presName="parTx" presStyleLbl="revTx" presStyleIdx="0" presStyleCnt="10" custLinFactNeighborY="-147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9666807-D5E9-4477-A0B2-7B1784836677}" type="pres">
      <dgm:prSet presAssocID="{B001CE28-CA67-40F1-B02D-296498BECE3F}" presName="spVertical2" presStyleCnt="0"/>
      <dgm:spPr/>
    </dgm:pt>
    <dgm:pt modelId="{6F43DDC0-E4B1-4D58-B07F-55EDC7B68B57}" type="pres">
      <dgm:prSet presAssocID="{B001CE28-CA67-40F1-B02D-296498BECE3F}" presName="spVertical3" presStyleCnt="0"/>
      <dgm:spPr/>
    </dgm:pt>
    <dgm:pt modelId="{24AAD76C-0079-46D5-9024-633E60FF8989}" type="pres">
      <dgm:prSet presAssocID="{B001CE28-CA67-40F1-B02D-296498BECE3F}" presName="desTx" presStyleLbl="revTx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A9550-E520-4B96-9D47-28B3DBF2CBC5}" type="pres">
      <dgm:prSet presAssocID="{474BE646-7BF1-479C-9FBD-115AF8949832}" presName="space" presStyleCnt="0"/>
      <dgm:spPr/>
    </dgm:pt>
    <dgm:pt modelId="{A46E5F78-31F6-4D82-AF51-930DC1EF6BB9}" type="pres">
      <dgm:prSet presAssocID="{8411BC5E-22BA-4407-9CEB-C97563D073FA}" presName="linV" presStyleCnt="0"/>
      <dgm:spPr/>
    </dgm:pt>
    <dgm:pt modelId="{84B54F73-D8A2-4C43-89AA-43C6A5EAD37B}" type="pres">
      <dgm:prSet presAssocID="{8411BC5E-22BA-4407-9CEB-C97563D073FA}" presName="spVertical1" presStyleCnt="0"/>
      <dgm:spPr/>
    </dgm:pt>
    <dgm:pt modelId="{49EBE1B7-3CA8-44FE-BD4E-FFF454524402}" type="pres">
      <dgm:prSet presAssocID="{8411BC5E-22BA-4407-9CEB-C97563D073FA}" presName="parTx" presStyleLbl="revTx" presStyleIdx="2" presStyleCnt="10" custLinFactNeighborY="-63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0C9DEA-B8EC-40D8-BB11-2061402EBFBE}" type="pres">
      <dgm:prSet presAssocID="{8411BC5E-22BA-4407-9CEB-C97563D073FA}" presName="spVertical2" presStyleCnt="0"/>
      <dgm:spPr/>
    </dgm:pt>
    <dgm:pt modelId="{ED033820-C28E-446F-85BE-E1951668690C}" type="pres">
      <dgm:prSet presAssocID="{8411BC5E-22BA-4407-9CEB-C97563D073FA}" presName="spVertical3" presStyleCnt="0"/>
      <dgm:spPr/>
    </dgm:pt>
    <dgm:pt modelId="{10B1990D-7536-4BF1-99AA-6F8E07DD25CA}" type="pres">
      <dgm:prSet presAssocID="{8411BC5E-22BA-4407-9CEB-C97563D073FA}" presName="desTx" presStyleLbl="revTx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E20CB-060E-41A9-8B5F-D11B13F349B0}" type="pres">
      <dgm:prSet presAssocID="{F15EAB95-920F-4A70-BA72-FA966FFEE6C9}" presName="space" presStyleCnt="0"/>
      <dgm:spPr/>
    </dgm:pt>
    <dgm:pt modelId="{899AFAED-D362-4535-A355-11FD06E8FA56}" type="pres">
      <dgm:prSet presAssocID="{F6E278C2-E864-485D-A6B6-8D9B0FB9C7E2}" presName="linV" presStyleCnt="0"/>
      <dgm:spPr/>
    </dgm:pt>
    <dgm:pt modelId="{462E9984-2A5E-488F-82A7-7B2A0CED53E9}" type="pres">
      <dgm:prSet presAssocID="{F6E278C2-E864-485D-A6B6-8D9B0FB9C7E2}" presName="spVertical1" presStyleCnt="0"/>
      <dgm:spPr/>
    </dgm:pt>
    <dgm:pt modelId="{BF2F7270-DFED-47DE-841B-780E94CD66D1}" type="pres">
      <dgm:prSet presAssocID="{F6E278C2-E864-485D-A6B6-8D9B0FB9C7E2}" presName="parTx" presStyleLbl="revTx" presStyleIdx="4" presStyleCnt="10" custLinFactNeighborY="-147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6683BAB-CD9E-42A0-A800-AB7908570B77}" type="pres">
      <dgm:prSet presAssocID="{F6E278C2-E864-485D-A6B6-8D9B0FB9C7E2}" presName="spVertical2" presStyleCnt="0"/>
      <dgm:spPr/>
    </dgm:pt>
    <dgm:pt modelId="{E8F7792A-CB9D-4DC8-B8F5-A3125D234F0F}" type="pres">
      <dgm:prSet presAssocID="{F6E278C2-E864-485D-A6B6-8D9B0FB9C7E2}" presName="spVertical3" presStyleCnt="0"/>
      <dgm:spPr/>
    </dgm:pt>
    <dgm:pt modelId="{CE73886B-B6AE-474C-B118-9D7DA274B916}" type="pres">
      <dgm:prSet presAssocID="{F6E278C2-E864-485D-A6B6-8D9B0FB9C7E2}" presName="desTx" presStyleLbl="revTx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0B674-D7B7-4ACA-A238-768046A9206A}" type="pres">
      <dgm:prSet presAssocID="{0E736B22-65A3-42AE-AB1B-D0CC6FE47523}" presName="space" presStyleCnt="0"/>
      <dgm:spPr/>
    </dgm:pt>
    <dgm:pt modelId="{D0B42613-8F91-459B-A597-462202C4FED5}" type="pres">
      <dgm:prSet presAssocID="{FF92685A-9C6F-4C37-8597-2B45E2D0F746}" presName="linV" presStyleCnt="0"/>
      <dgm:spPr/>
    </dgm:pt>
    <dgm:pt modelId="{D1DE2B01-A177-4A47-B31C-EC296D09B41A}" type="pres">
      <dgm:prSet presAssocID="{FF92685A-9C6F-4C37-8597-2B45E2D0F746}" presName="spVertical1" presStyleCnt="0"/>
      <dgm:spPr/>
    </dgm:pt>
    <dgm:pt modelId="{E31C6985-FD59-4FDD-937F-3FD339216262}" type="pres">
      <dgm:prSet presAssocID="{FF92685A-9C6F-4C37-8597-2B45E2D0F746}" presName="parTx" presStyleLbl="revTx" presStyleIdx="6" presStyleCnt="10" custLinFactNeighborX="-11781" custLinFactNeighborY="-168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4C709DB-DE56-49E4-B881-592560C57189}" type="pres">
      <dgm:prSet presAssocID="{FF92685A-9C6F-4C37-8597-2B45E2D0F746}" presName="spVertical2" presStyleCnt="0"/>
      <dgm:spPr/>
    </dgm:pt>
    <dgm:pt modelId="{73D0C8B3-1433-48A4-B701-53EEE5C1DB35}" type="pres">
      <dgm:prSet presAssocID="{FF92685A-9C6F-4C37-8597-2B45E2D0F746}" presName="spVertical3" presStyleCnt="0"/>
      <dgm:spPr/>
    </dgm:pt>
    <dgm:pt modelId="{567AC585-019B-4108-B507-A47B2ABB21D4}" type="pres">
      <dgm:prSet presAssocID="{FF92685A-9C6F-4C37-8597-2B45E2D0F746}" presName="desTx" presStyleLbl="revTx" presStyleIdx="7" presStyleCnt="10" custScaleX="108718" custLinFactNeighborX="-1820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D2F0FD7-CF26-4659-9B00-455A2723C3B4}" type="pres">
      <dgm:prSet presAssocID="{97469A3F-07E7-41BE-9A3C-0B4DC010A5A8}" presName="space" presStyleCnt="0"/>
      <dgm:spPr/>
    </dgm:pt>
    <dgm:pt modelId="{042EE8CF-49C6-4A1E-980F-386BB19DC5BD}" type="pres">
      <dgm:prSet presAssocID="{83844474-1905-46CF-A31F-3ADFD8BBB8D9}" presName="linV" presStyleCnt="0"/>
      <dgm:spPr/>
    </dgm:pt>
    <dgm:pt modelId="{E740009C-19D6-4317-8A9A-89BBD17DAAC8}" type="pres">
      <dgm:prSet presAssocID="{83844474-1905-46CF-A31F-3ADFD8BBB8D9}" presName="spVertical1" presStyleCnt="0"/>
      <dgm:spPr/>
    </dgm:pt>
    <dgm:pt modelId="{5E648CEA-F5F0-4FE5-85EA-5CFEC48B10BB}" type="pres">
      <dgm:prSet presAssocID="{83844474-1905-46CF-A31F-3ADFD8BBB8D9}" presName="parTx" presStyleLbl="revTx" presStyleIdx="8" presStyleCnt="10" custLinFactNeighborY="-63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002A2D9-1FD9-4E56-8BC8-D90F8D2CADBD}" type="pres">
      <dgm:prSet presAssocID="{83844474-1905-46CF-A31F-3ADFD8BBB8D9}" presName="spVertical2" presStyleCnt="0"/>
      <dgm:spPr/>
    </dgm:pt>
    <dgm:pt modelId="{3C3E704F-0A93-4A47-80D3-CF6208E7ECA8}" type="pres">
      <dgm:prSet presAssocID="{83844474-1905-46CF-A31F-3ADFD8BBB8D9}" presName="spVertical3" presStyleCnt="0"/>
      <dgm:spPr/>
    </dgm:pt>
    <dgm:pt modelId="{8A9953FB-9618-45C1-B884-DBE6CAFF3EEB}" type="pres">
      <dgm:prSet presAssocID="{83844474-1905-46CF-A31F-3ADFD8BBB8D9}" presName="desTx" presStyleLbl="revTx" presStyleIdx="9" presStyleCnt="10" custLinFactNeighborX="-214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7FBB4-4D30-4F1C-B62C-03FC677DF613}" type="pres">
      <dgm:prSet presAssocID="{3EDF36F4-1C37-42BB-BCCC-52FA244E93E8}" presName="padding2" presStyleCnt="0"/>
      <dgm:spPr/>
    </dgm:pt>
    <dgm:pt modelId="{871DE2E5-4A5F-4FED-8D0D-C035F39D4AF5}" type="pres">
      <dgm:prSet presAssocID="{3EDF36F4-1C37-42BB-BCCC-52FA244E93E8}" presName="negArrow" presStyleCnt="0"/>
      <dgm:spPr/>
    </dgm:pt>
    <dgm:pt modelId="{A9ACD47F-E01E-4AD1-89BE-1A599A1F7AF9}" type="pres">
      <dgm:prSet presAssocID="{3EDF36F4-1C37-42BB-BCCC-52FA244E93E8}" presName="backgroundArrow" presStyleLbl="node1" presStyleIdx="0" presStyleCnt="1" custAng="0" custScaleY="106681" custLinFactNeighborY="-8536"/>
      <dgm:spPr/>
    </dgm:pt>
  </dgm:ptLst>
  <dgm:cxnLst>
    <dgm:cxn modelId="{84E4F4E6-3C0D-41A1-8011-F6989C3689FE}" type="presOf" srcId="{3EDF36F4-1C37-42BB-BCCC-52FA244E93E8}" destId="{B05439C4-8F73-461E-8345-B8D99D9C32CA}" srcOrd="0" destOrd="0" presId="urn:microsoft.com/office/officeart/2005/8/layout/hProcess3"/>
    <dgm:cxn modelId="{AE128B7B-FC5D-42A1-B044-AC87CB7CDEAF}" srcId="{3EDF36F4-1C37-42BB-BCCC-52FA244E93E8}" destId="{8411BC5E-22BA-4407-9CEB-C97563D073FA}" srcOrd="1" destOrd="0" parTransId="{AB6333C8-1359-438A-A552-59D1CF675A7B}" sibTransId="{F15EAB95-920F-4A70-BA72-FA966FFEE6C9}"/>
    <dgm:cxn modelId="{5D6B048D-8321-49CF-AB13-C6ED0EFEE137}" type="presOf" srcId="{FF92685A-9C6F-4C37-8597-2B45E2D0F746}" destId="{E31C6985-FD59-4FDD-937F-3FD339216262}" srcOrd="0" destOrd="0" presId="urn:microsoft.com/office/officeart/2005/8/layout/hProcess3"/>
    <dgm:cxn modelId="{7C3E81FE-22B9-4AA8-A5EE-501C1A35419E}" type="presOf" srcId="{E6880A65-CB58-4829-93D0-6DB97150DFE4}" destId="{567AC585-019B-4108-B507-A47B2ABB21D4}" srcOrd="0" destOrd="3" presId="urn:microsoft.com/office/officeart/2005/8/layout/hProcess3"/>
    <dgm:cxn modelId="{2A345A95-B634-4B95-BF20-FF413D5A2FCB}" type="presOf" srcId="{CDCDC369-9D1D-482F-A67E-A18E8F022CF0}" destId="{CE73886B-B6AE-474C-B118-9D7DA274B916}" srcOrd="0" destOrd="0" presId="urn:microsoft.com/office/officeart/2005/8/layout/hProcess3"/>
    <dgm:cxn modelId="{B7F9D958-FC16-4160-B91E-D5267A180A7C}" type="presOf" srcId="{17CD0D78-A5EF-4449-B03B-4C3EBFA96B23}" destId="{8A9953FB-9618-45C1-B884-DBE6CAFF3EEB}" srcOrd="0" destOrd="2" presId="urn:microsoft.com/office/officeart/2005/8/layout/hProcess3"/>
    <dgm:cxn modelId="{E1B9F689-7845-4F0D-BC1B-47583023FCAE}" srcId="{83844474-1905-46CF-A31F-3ADFD8BBB8D9}" destId="{17CD0D78-A5EF-4449-B03B-4C3EBFA96B23}" srcOrd="2" destOrd="0" parTransId="{23BB10E7-FF20-4D6C-BFEB-D8F9692384ED}" sibTransId="{BE8F6182-AD80-49A4-AA71-81F9D6A2D8F8}"/>
    <dgm:cxn modelId="{CE71DE3D-C985-4FCE-B940-D3FE01DD747F}" type="presOf" srcId="{83844474-1905-46CF-A31F-3ADFD8BBB8D9}" destId="{5E648CEA-F5F0-4FE5-85EA-5CFEC48B10BB}" srcOrd="0" destOrd="0" presId="urn:microsoft.com/office/officeart/2005/8/layout/hProcess3"/>
    <dgm:cxn modelId="{7999FE3A-B949-4718-B09E-20FF507A4CDC}" type="presOf" srcId="{3548359A-0D3D-4ED8-B4CB-F86D781CA582}" destId="{567AC585-019B-4108-B507-A47B2ABB21D4}" srcOrd="0" destOrd="2" presId="urn:microsoft.com/office/officeart/2005/8/layout/hProcess3"/>
    <dgm:cxn modelId="{E7C38B05-F65E-4A89-A39F-8C544D1758DC}" srcId="{3EDF36F4-1C37-42BB-BCCC-52FA244E93E8}" destId="{F6E278C2-E864-485D-A6B6-8D9B0FB9C7E2}" srcOrd="2" destOrd="0" parTransId="{0F3F2778-402F-4F67-9727-E58C5B83BFF1}" sibTransId="{0E736B22-65A3-42AE-AB1B-D0CC6FE47523}"/>
    <dgm:cxn modelId="{C0839DE4-3C12-4CAF-A7E3-4546157C55C0}" srcId="{B001CE28-CA67-40F1-B02D-296498BECE3F}" destId="{DD2921F3-4086-4102-B655-AB00B72D5ACA}" srcOrd="0" destOrd="0" parTransId="{3E82C220-0712-4A67-9D6D-510E142836A3}" sibTransId="{47B6E00A-5529-4EB2-B4A3-1D93545ECF40}"/>
    <dgm:cxn modelId="{BD2E78EC-EEF9-4A00-91E4-847B10423C21}" type="presOf" srcId="{9160C305-F11A-4CE3-B703-D3E0F79EB3EE}" destId="{24AAD76C-0079-46D5-9024-633E60FF8989}" srcOrd="0" destOrd="1" presId="urn:microsoft.com/office/officeart/2005/8/layout/hProcess3"/>
    <dgm:cxn modelId="{77996D35-6798-4124-BF36-34F8DEF8BEC3}" type="presOf" srcId="{F6E278C2-E864-485D-A6B6-8D9B0FB9C7E2}" destId="{BF2F7270-DFED-47DE-841B-780E94CD66D1}" srcOrd="0" destOrd="0" presId="urn:microsoft.com/office/officeart/2005/8/layout/hProcess3"/>
    <dgm:cxn modelId="{D474DB09-8C9F-4EA8-ACE9-202FBDD1CA3A}" srcId="{3EDF36F4-1C37-42BB-BCCC-52FA244E93E8}" destId="{B001CE28-CA67-40F1-B02D-296498BECE3F}" srcOrd="0" destOrd="0" parTransId="{B859846E-85FA-44D8-B797-868FF666CF1E}" sibTransId="{474BE646-7BF1-479C-9FBD-115AF8949832}"/>
    <dgm:cxn modelId="{A84EBAAC-4B64-4EF0-9548-6232A688E441}" type="presOf" srcId="{B001CE28-CA67-40F1-B02D-296498BECE3F}" destId="{CA82AF75-DF33-460E-A738-2991C2CE3589}" srcOrd="0" destOrd="0" presId="urn:microsoft.com/office/officeart/2005/8/layout/hProcess3"/>
    <dgm:cxn modelId="{1EA55DAA-0944-4328-B766-F2C5C06619D3}" type="presOf" srcId="{06E1A3F6-DBB5-418C-9A20-A329B4F93BEE}" destId="{10B1990D-7536-4BF1-99AA-6F8E07DD25CA}" srcOrd="0" destOrd="1" presId="urn:microsoft.com/office/officeart/2005/8/layout/hProcess3"/>
    <dgm:cxn modelId="{391EF3EF-E336-480D-AA01-EAFD4C61D608}" srcId="{8411BC5E-22BA-4407-9CEB-C97563D073FA}" destId="{81084556-7884-444A-9BF6-AFD64470CDD9}" srcOrd="0" destOrd="0" parTransId="{437641B8-E393-4D9D-B84E-CC51D6ECF1C9}" sibTransId="{CBDF6AA2-91EE-47A0-882C-306AA8BCBE84}"/>
    <dgm:cxn modelId="{371DC113-DC70-4320-8F9C-F14DD6EE9CA1}" type="presOf" srcId="{DD2921F3-4086-4102-B655-AB00B72D5ACA}" destId="{24AAD76C-0079-46D5-9024-633E60FF8989}" srcOrd="0" destOrd="0" presId="urn:microsoft.com/office/officeart/2005/8/layout/hProcess3"/>
    <dgm:cxn modelId="{1D4E57B8-C17F-4CF0-A0B9-BDCDC76B6053}" srcId="{FF92685A-9C6F-4C37-8597-2B45E2D0F746}" destId="{3548359A-0D3D-4ED8-B4CB-F86D781CA582}" srcOrd="2" destOrd="0" parTransId="{89F1B636-8374-438F-8E58-04744A4450AC}" sibTransId="{2EA71A73-E57A-4D4C-B560-7BD21C2C3761}"/>
    <dgm:cxn modelId="{F234D7A3-9E05-48C9-B077-335257BE42A5}" type="presOf" srcId="{DFF77F91-12BE-4FCF-8F28-8AA6014CB475}" destId="{567AC585-019B-4108-B507-A47B2ABB21D4}" srcOrd="0" destOrd="4" presId="urn:microsoft.com/office/officeart/2005/8/layout/hProcess3"/>
    <dgm:cxn modelId="{94C76D90-EA56-4830-A666-7683607FFA64}" srcId="{FF92685A-9C6F-4C37-8597-2B45E2D0F746}" destId="{D8A8AED8-0E55-419B-B00C-1EAF5A35CA88}" srcOrd="0" destOrd="0" parTransId="{2D0ADCAF-9B34-44FC-902D-F258955BEEF2}" sibTransId="{3559602C-209F-4BFC-B953-2FC20515ACC9}"/>
    <dgm:cxn modelId="{4A69B6C3-BC7F-4664-B6BD-48BD689D4A62}" srcId="{FF92685A-9C6F-4C37-8597-2B45E2D0F746}" destId="{DFF77F91-12BE-4FCF-8F28-8AA6014CB475}" srcOrd="4" destOrd="0" parTransId="{55B552D9-3763-4638-9DDB-D84082383F46}" sibTransId="{697BDCE4-7E40-4740-A76F-33FACCE60375}"/>
    <dgm:cxn modelId="{18FA6BFC-2C7B-4A0C-8139-ED09C7F660F3}" type="presOf" srcId="{81084556-7884-444A-9BF6-AFD64470CDD9}" destId="{10B1990D-7536-4BF1-99AA-6F8E07DD25CA}" srcOrd="0" destOrd="0" presId="urn:microsoft.com/office/officeart/2005/8/layout/hProcess3"/>
    <dgm:cxn modelId="{916106AC-7FCA-46C2-B849-CF599F8C5AB2}" type="presOf" srcId="{D8A8AED8-0E55-419B-B00C-1EAF5A35CA88}" destId="{567AC585-019B-4108-B507-A47B2ABB21D4}" srcOrd="0" destOrd="0" presId="urn:microsoft.com/office/officeart/2005/8/layout/hProcess3"/>
    <dgm:cxn modelId="{639F712A-DED2-45EE-9A90-3C35B2FF37CA}" srcId="{3EDF36F4-1C37-42BB-BCCC-52FA244E93E8}" destId="{FF92685A-9C6F-4C37-8597-2B45E2D0F746}" srcOrd="3" destOrd="0" parTransId="{CB7F17BB-F57D-4A90-B011-75A456226DB0}" sibTransId="{97469A3F-07E7-41BE-9A3C-0B4DC010A5A8}"/>
    <dgm:cxn modelId="{CE165C18-1B0E-4DBC-A12A-E15E82523147}" srcId="{83844474-1905-46CF-A31F-3ADFD8BBB8D9}" destId="{0F6D1287-31C4-45DB-BFFD-2F01BCC7B3B3}" srcOrd="0" destOrd="0" parTransId="{442C52D7-8172-4AAA-A18E-436644AA5016}" sibTransId="{CA8C8119-6A23-435B-A578-898EA6876BA6}"/>
    <dgm:cxn modelId="{3478C68E-9FC1-40A8-A0B2-D6FBE8D6CC59}" srcId="{FF92685A-9C6F-4C37-8597-2B45E2D0F746}" destId="{E6880A65-CB58-4829-93D0-6DB97150DFE4}" srcOrd="3" destOrd="0" parTransId="{F6121DFE-07A0-473B-A643-89E7ADEB46B0}" sibTransId="{CBA1B673-6D93-4FEA-A757-F3E90836177A}"/>
    <dgm:cxn modelId="{E9F2BF26-7B46-4D2E-8F22-0FC23C257167}" srcId="{F6E278C2-E864-485D-A6B6-8D9B0FB9C7E2}" destId="{CDCDC369-9D1D-482F-A67E-A18E8F022CF0}" srcOrd="0" destOrd="0" parTransId="{D38348D8-CA3C-4BDE-8958-9C0948EEB120}" sibTransId="{32496817-C386-4901-A83F-F10C27648799}"/>
    <dgm:cxn modelId="{7E1E40F1-718D-4F67-94EE-F4FB6344C1B2}" type="presOf" srcId="{057C1931-6EA6-42BE-BD02-DB4C2A81F9F6}" destId="{8A9953FB-9618-45C1-B884-DBE6CAFF3EEB}" srcOrd="0" destOrd="1" presId="urn:microsoft.com/office/officeart/2005/8/layout/hProcess3"/>
    <dgm:cxn modelId="{70168344-61BD-42DD-B300-F24FFDBE36D4}" type="presOf" srcId="{0F6D1287-31C4-45DB-BFFD-2F01BCC7B3B3}" destId="{8A9953FB-9618-45C1-B884-DBE6CAFF3EEB}" srcOrd="0" destOrd="0" presId="urn:microsoft.com/office/officeart/2005/8/layout/hProcess3"/>
    <dgm:cxn modelId="{D377ED7F-2D66-418E-BC30-702B6173430E}" srcId="{83844474-1905-46CF-A31F-3ADFD8BBB8D9}" destId="{057C1931-6EA6-42BE-BD02-DB4C2A81F9F6}" srcOrd="1" destOrd="0" parTransId="{169A3D48-4F88-45D6-AFD9-83AA1FB01DE4}" sibTransId="{1C792F7A-1F81-4E7C-9CAE-80D887B61938}"/>
    <dgm:cxn modelId="{8637D52A-2F36-4C00-9392-C59C2A227304}" srcId="{FF92685A-9C6F-4C37-8597-2B45E2D0F746}" destId="{9F780893-BED3-4868-B3AE-E46457375B07}" srcOrd="1" destOrd="0" parTransId="{9D5BAB56-9B45-4114-991F-5B244AE70175}" sibTransId="{AD096350-B1E4-467B-9DDC-CA20DAB5127E}"/>
    <dgm:cxn modelId="{C4F76AAD-4A37-4D18-9E57-AA22E4015B32}" srcId="{B001CE28-CA67-40F1-B02D-296498BECE3F}" destId="{9160C305-F11A-4CE3-B703-D3E0F79EB3EE}" srcOrd="1" destOrd="0" parTransId="{FFB18974-7D94-4ADC-804E-CB8630848A08}" sibTransId="{BA670BF2-DEEB-41B1-9D3B-11A3ED62DB8E}"/>
    <dgm:cxn modelId="{3672E3E8-2959-420B-84D2-1044254537B7}" type="presOf" srcId="{8411BC5E-22BA-4407-9CEB-C97563D073FA}" destId="{49EBE1B7-3CA8-44FE-BD4E-FFF454524402}" srcOrd="0" destOrd="0" presId="urn:microsoft.com/office/officeart/2005/8/layout/hProcess3"/>
    <dgm:cxn modelId="{5EBB9489-5EA8-4E5E-8222-73DB226A730A}" type="presOf" srcId="{9F780893-BED3-4868-B3AE-E46457375B07}" destId="{567AC585-019B-4108-B507-A47B2ABB21D4}" srcOrd="0" destOrd="1" presId="urn:microsoft.com/office/officeart/2005/8/layout/hProcess3"/>
    <dgm:cxn modelId="{57F29C8A-2C3E-4A05-85FE-EA64E48E5801}" srcId="{8411BC5E-22BA-4407-9CEB-C97563D073FA}" destId="{06E1A3F6-DBB5-418C-9A20-A329B4F93BEE}" srcOrd="1" destOrd="0" parTransId="{7388AB30-7B03-456E-9B11-40247B9EB0F0}" sibTransId="{CE700D19-6D6E-428B-B56F-AECBD13397BD}"/>
    <dgm:cxn modelId="{73C488D4-AA67-48FC-BA30-0DEA4AEA05F1}" srcId="{3EDF36F4-1C37-42BB-BCCC-52FA244E93E8}" destId="{83844474-1905-46CF-A31F-3ADFD8BBB8D9}" srcOrd="4" destOrd="0" parTransId="{9D0F3441-19C3-4360-A2E8-C06D39D9C830}" sibTransId="{6EEBEDB7-9CB3-4DED-A56C-7410C0054A6D}"/>
    <dgm:cxn modelId="{74D5D54E-9DE0-49A9-9C63-5503BE659960}" type="presParOf" srcId="{B05439C4-8F73-461E-8345-B8D99D9C32CA}" destId="{492941A3-D64E-48A6-BD2E-8031EA86FBC9}" srcOrd="0" destOrd="0" presId="urn:microsoft.com/office/officeart/2005/8/layout/hProcess3"/>
    <dgm:cxn modelId="{49AB9C04-EDBC-405B-B4E8-B5B071766E74}" type="presParOf" srcId="{B05439C4-8F73-461E-8345-B8D99D9C32CA}" destId="{4CEB86C7-9990-4EA8-954E-F6B8F6ECBA4F}" srcOrd="1" destOrd="0" presId="urn:microsoft.com/office/officeart/2005/8/layout/hProcess3"/>
    <dgm:cxn modelId="{6FE5AEE9-67BB-4BD2-A2AB-CC8E84092D19}" type="presParOf" srcId="{4CEB86C7-9990-4EA8-954E-F6B8F6ECBA4F}" destId="{579661DB-EF94-4EB3-BF41-1EE10281FFF6}" srcOrd="0" destOrd="0" presId="urn:microsoft.com/office/officeart/2005/8/layout/hProcess3"/>
    <dgm:cxn modelId="{5895DB44-7F8C-43DB-B5BF-05E9A5BA728B}" type="presParOf" srcId="{4CEB86C7-9990-4EA8-954E-F6B8F6ECBA4F}" destId="{A74B3CF6-8C26-4A0E-8914-4446F94611FF}" srcOrd="1" destOrd="0" presId="urn:microsoft.com/office/officeart/2005/8/layout/hProcess3"/>
    <dgm:cxn modelId="{D27861ED-2C87-4E64-9D9D-C980EE9EE48E}" type="presParOf" srcId="{A74B3CF6-8C26-4A0E-8914-4446F94611FF}" destId="{90E81E6E-8CE3-408E-A31B-6A71CBEFA439}" srcOrd="0" destOrd="0" presId="urn:microsoft.com/office/officeart/2005/8/layout/hProcess3"/>
    <dgm:cxn modelId="{927CF7E0-0D76-49F7-839A-85316D59D141}" type="presParOf" srcId="{A74B3CF6-8C26-4A0E-8914-4446F94611FF}" destId="{CA82AF75-DF33-460E-A738-2991C2CE3589}" srcOrd="1" destOrd="0" presId="urn:microsoft.com/office/officeart/2005/8/layout/hProcess3"/>
    <dgm:cxn modelId="{64ADBF1A-A64C-447D-9073-E60907F6D12B}" type="presParOf" srcId="{A74B3CF6-8C26-4A0E-8914-4446F94611FF}" destId="{49666807-D5E9-4477-A0B2-7B1784836677}" srcOrd="2" destOrd="0" presId="urn:microsoft.com/office/officeart/2005/8/layout/hProcess3"/>
    <dgm:cxn modelId="{5BEF6DBE-BAD2-4FEF-9D04-7C3D1323E3FD}" type="presParOf" srcId="{A74B3CF6-8C26-4A0E-8914-4446F94611FF}" destId="{6F43DDC0-E4B1-4D58-B07F-55EDC7B68B57}" srcOrd="3" destOrd="0" presId="urn:microsoft.com/office/officeart/2005/8/layout/hProcess3"/>
    <dgm:cxn modelId="{51A76844-9A23-4E4B-AB1A-11B6E7AC01F3}" type="presParOf" srcId="{A74B3CF6-8C26-4A0E-8914-4446F94611FF}" destId="{24AAD76C-0079-46D5-9024-633E60FF8989}" srcOrd="4" destOrd="0" presId="urn:microsoft.com/office/officeart/2005/8/layout/hProcess3"/>
    <dgm:cxn modelId="{C8C80AFC-3DE1-4856-9806-700F8E1A6CCE}" type="presParOf" srcId="{4CEB86C7-9990-4EA8-954E-F6B8F6ECBA4F}" destId="{E36A9550-E520-4B96-9D47-28B3DBF2CBC5}" srcOrd="2" destOrd="0" presId="urn:microsoft.com/office/officeart/2005/8/layout/hProcess3"/>
    <dgm:cxn modelId="{EF9AEAFE-BDA7-430A-875D-BA0DFC5AA338}" type="presParOf" srcId="{4CEB86C7-9990-4EA8-954E-F6B8F6ECBA4F}" destId="{A46E5F78-31F6-4D82-AF51-930DC1EF6BB9}" srcOrd="3" destOrd="0" presId="urn:microsoft.com/office/officeart/2005/8/layout/hProcess3"/>
    <dgm:cxn modelId="{2531877E-B061-4E20-9395-402EF479A389}" type="presParOf" srcId="{A46E5F78-31F6-4D82-AF51-930DC1EF6BB9}" destId="{84B54F73-D8A2-4C43-89AA-43C6A5EAD37B}" srcOrd="0" destOrd="0" presId="urn:microsoft.com/office/officeart/2005/8/layout/hProcess3"/>
    <dgm:cxn modelId="{DCAF3F59-D336-408A-B5C0-A69353DDC0DA}" type="presParOf" srcId="{A46E5F78-31F6-4D82-AF51-930DC1EF6BB9}" destId="{49EBE1B7-3CA8-44FE-BD4E-FFF454524402}" srcOrd="1" destOrd="0" presId="urn:microsoft.com/office/officeart/2005/8/layout/hProcess3"/>
    <dgm:cxn modelId="{D4119349-19E4-40FC-984D-065DB6DE3C3E}" type="presParOf" srcId="{A46E5F78-31F6-4D82-AF51-930DC1EF6BB9}" destId="{750C9DEA-B8EC-40D8-BB11-2061402EBFBE}" srcOrd="2" destOrd="0" presId="urn:microsoft.com/office/officeart/2005/8/layout/hProcess3"/>
    <dgm:cxn modelId="{DEE4215B-F20C-45DD-BCF8-612C6462F36D}" type="presParOf" srcId="{A46E5F78-31F6-4D82-AF51-930DC1EF6BB9}" destId="{ED033820-C28E-446F-85BE-E1951668690C}" srcOrd="3" destOrd="0" presId="urn:microsoft.com/office/officeart/2005/8/layout/hProcess3"/>
    <dgm:cxn modelId="{F6BC57A2-E2A3-430E-8189-BDBCD447C298}" type="presParOf" srcId="{A46E5F78-31F6-4D82-AF51-930DC1EF6BB9}" destId="{10B1990D-7536-4BF1-99AA-6F8E07DD25CA}" srcOrd="4" destOrd="0" presId="urn:microsoft.com/office/officeart/2005/8/layout/hProcess3"/>
    <dgm:cxn modelId="{9CD13ECB-A940-4E07-A7B8-DA4DCF30FBE9}" type="presParOf" srcId="{4CEB86C7-9990-4EA8-954E-F6B8F6ECBA4F}" destId="{CD3E20CB-060E-41A9-8B5F-D11B13F349B0}" srcOrd="4" destOrd="0" presId="urn:microsoft.com/office/officeart/2005/8/layout/hProcess3"/>
    <dgm:cxn modelId="{A79D686E-E8C2-45EC-A48F-97A9CB7F5D3A}" type="presParOf" srcId="{4CEB86C7-9990-4EA8-954E-F6B8F6ECBA4F}" destId="{899AFAED-D362-4535-A355-11FD06E8FA56}" srcOrd="5" destOrd="0" presId="urn:microsoft.com/office/officeart/2005/8/layout/hProcess3"/>
    <dgm:cxn modelId="{488F4776-B4FF-48BA-AC76-6B4D52768E9A}" type="presParOf" srcId="{899AFAED-D362-4535-A355-11FD06E8FA56}" destId="{462E9984-2A5E-488F-82A7-7B2A0CED53E9}" srcOrd="0" destOrd="0" presId="urn:microsoft.com/office/officeart/2005/8/layout/hProcess3"/>
    <dgm:cxn modelId="{5BAC2722-E58C-4B4F-8B9F-AE6592A2CDBC}" type="presParOf" srcId="{899AFAED-D362-4535-A355-11FD06E8FA56}" destId="{BF2F7270-DFED-47DE-841B-780E94CD66D1}" srcOrd="1" destOrd="0" presId="urn:microsoft.com/office/officeart/2005/8/layout/hProcess3"/>
    <dgm:cxn modelId="{6A7BD645-1232-4EDC-BFCB-956949F8551A}" type="presParOf" srcId="{899AFAED-D362-4535-A355-11FD06E8FA56}" destId="{36683BAB-CD9E-42A0-A800-AB7908570B77}" srcOrd="2" destOrd="0" presId="urn:microsoft.com/office/officeart/2005/8/layout/hProcess3"/>
    <dgm:cxn modelId="{52101307-0877-4354-8188-6BD13E3ECBB1}" type="presParOf" srcId="{899AFAED-D362-4535-A355-11FD06E8FA56}" destId="{E8F7792A-CB9D-4DC8-B8F5-A3125D234F0F}" srcOrd="3" destOrd="0" presId="urn:microsoft.com/office/officeart/2005/8/layout/hProcess3"/>
    <dgm:cxn modelId="{90FBC530-97FB-4BA6-9EE8-A3807B8A80CA}" type="presParOf" srcId="{899AFAED-D362-4535-A355-11FD06E8FA56}" destId="{CE73886B-B6AE-474C-B118-9D7DA274B916}" srcOrd="4" destOrd="0" presId="urn:microsoft.com/office/officeart/2005/8/layout/hProcess3"/>
    <dgm:cxn modelId="{91B9EED8-851A-4698-9191-281BC84FB3DA}" type="presParOf" srcId="{4CEB86C7-9990-4EA8-954E-F6B8F6ECBA4F}" destId="{1370B674-D7B7-4ACA-A238-768046A9206A}" srcOrd="6" destOrd="0" presId="urn:microsoft.com/office/officeart/2005/8/layout/hProcess3"/>
    <dgm:cxn modelId="{BE46538E-7377-43F5-A286-A8B69D3E02C3}" type="presParOf" srcId="{4CEB86C7-9990-4EA8-954E-F6B8F6ECBA4F}" destId="{D0B42613-8F91-459B-A597-462202C4FED5}" srcOrd="7" destOrd="0" presId="urn:microsoft.com/office/officeart/2005/8/layout/hProcess3"/>
    <dgm:cxn modelId="{4BAA9E0E-3A98-4CE1-809A-E10A93E3EE89}" type="presParOf" srcId="{D0B42613-8F91-459B-A597-462202C4FED5}" destId="{D1DE2B01-A177-4A47-B31C-EC296D09B41A}" srcOrd="0" destOrd="0" presId="urn:microsoft.com/office/officeart/2005/8/layout/hProcess3"/>
    <dgm:cxn modelId="{1D82114E-8BD2-41B7-9F78-F218427B7BCB}" type="presParOf" srcId="{D0B42613-8F91-459B-A597-462202C4FED5}" destId="{E31C6985-FD59-4FDD-937F-3FD339216262}" srcOrd="1" destOrd="0" presId="urn:microsoft.com/office/officeart/2005/8/layout/hProcess3"/>
    <dgm:cxn modelId="{4692104D-8309-41D0-91BE-D60E66B2839A}" type="presParOf" srcId="{D0B42613-8F91-459B-A597-462202C4FED5}" destId="{44C709DB-DE56-49E4-B881-592560C57189}" srcOrd="2" destOrd="0" presId="urn:microsoft.com/office/officeart/2005/8/layout/hProcess3"/>
    <dgm:cxn modelId="{E85AE79A-DCEB-4CA2-AAA8-6C538C15C7E9}" type="presParOf" srcId="{D0B42613-8F91-459B-A597-462202C4FED5}" destId="{73D0C8B3-1433-48A4-B701-53EEE5C1DB35}" srcOrd="3" destOrd="0" presId="urn:microsoft.com/office/officeart/2005/8/layout/hProcess3"/>
    <dgm:cxn modelId="{A8291A21-5F8A-490E-BC08-E3A3DDCB65E0}" type="presParOf" srcId="{D0B42613-8F91-459B-A597-462202C4FED5}" destId="{567AC585-019B-4108-B507-A47B2ABB21D4}" srcOrd="4" destOrd="0" presId="urn:microsoft.com/office/officeart/2005/8/layout/hProcess3"/>
    <dgm:cxn modelId="{1A5355ED-EE4C-434F-84DE-ADD3178BFD05}" type="presParOf" srcId="{4CEB86C7-9990-4EA8-954E-F6B8F6ECBA4F}" destId="{BD2F0FD7-CF26-4659-9B00-455A2723C3B4}" srcOrd="8" destOrd="0" presId="urn:microsoft.com/office/officeart/2005/8/layout/hProcess3"/>
    <dgm:cxn modelId="{6DF74E2B-49E3-4F45-8672-E9A4993BC775}" type="presParOf" srcId="{4CEB86C7-9990-4EA8-954E-F6B8F6ECBA4F}" destId="{042EE8CF-49C6-4A1E-980F-386BB19DC5BD}" srcOrd="9" destOrd="0" presId="urn:microsoft.com/office/officeart/2005/8/layout/hProcess3"/>
    <dgm:cxn modelId="{A2D1CA99-B4E5-409F-A0F6-40532A2FBF32}" type="presParOf" srcId="{042EE8CF-49C6-4A1E-980F-386BB19DC5BD}" destId="{E740009C-19D6-4317-8A9A-89BBD17DAAC8}" srcOrd="0" destOrd="0" presId="urn:microsoft.com/office/officeart/2005/8/layout/hProcess3"/>
    <dgm:cxn modelId="{0CBEC62A-1125-43E9-B07E-0036F53EFFA7}" type="presParOf" srcId="{042EE8CF-49C6-4A1E-980F-386BB19DC5BD}" destId="{5E648CEA-F5F0-4FE5-85EA-5CFEC48B10BB}" srcOrd="1" destOrd="0" presId="urn:microsoft.com/office/officeart/2005/8/layout/hProcess3"/>
    <dgm:cxn modelId="{2D843A78-9E5C-468C-A92C-5B18724F1D35}" type="presParOf" srcId="{042EE8CF-49C6-4A1E-980F-386BB19DC5BD}" destId="{D002A2D9-1FD9-4E56-8BC8-D90F8D2CADBD}" srcOrd="2" destOrd="0" presId="urn:microsoft.com/office/officeart/2005/8/layout/hProcess3"/>
    <dgm:cxn modelId="{1E8CBBCE-272E-49F9-9FAA-36015BCF9C86}" type="presParOf" srcId="{042EE8CF-49C6-4A1E-980F-386BB19DC5BD}" destId="{3C3E704F-0A93-4A47-80D3-CF6208E7ECA8}" srcOrd="3" destOrd="0" presId="urn:microsoft.com/office/officeart/2005/8/layout/hProcess3"/>
    <dgm:cxn modelId="{C1C2372D-FC6B-41B1-9F74-2261E99E6154}" type="presParOf" srcId="{042EE8CF-49C6-4A1E-980F-386BB19DC5BD}" destId="{8A9953FB-9618-45C1-B884-DBE6CAFF3EEB}" srcOrd="4" destOrd="0" presId="urn:microsoft.com/office/officeart/2005/8/layout/hProcess3"/>
    <dgm:cxn modelId="{EB427451-05DF-4680-B84C-690FE052891A}" type="presParOf" srcId="{4CEB86C7-9990-4EA8-954E-F6B8F6ECBA4F}" destId="{8727FBB4-4D30-4F1C-B62C-03FC677DF613}" srcOrd="10" destOrd="0" presId="urn:microsoft.com/office/officeart/2005/8/layout/hProcess3"/>
    <dgm:cxn modelId="{866337CE-D8CE-4DEC-B18A-A0DA86BA8D6C}" type="presParOf" srcId="{4CEB86C7-9990-4EA8-954E-F6B8F6ECBA4F}" destId="{871DE2E5-4A5F-4FED-8D0D-C035F39D4AF5}" srcOrd="11" destOrd="0" presId="urn:microsoft.com/office/officeart/2005/8/layout/hProcess3"/>
    <dgm:cxn modelId="{A8F2049B-66F8-43B5-853D-A226EC674F30}" type="presParOf" srcId="{4CEB86C7-9990-4EA8-954E-F6B8F6ECBA4F}" destId="{A9ACD47F-E01E-4AD1-89BE-1A599A1F7AF9}" srcOrd="12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5B9BF1-FA35-7B47-9FA7-F27BF84BB18B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3BD740C-8228-6848-919C-E6AC97EBB39D}">
      <dgm:prSet phldrT="[Testo]"/>
      <dgm:spPr/>
      <dgm:t>
        <a:bodyPr/>
        <a:lstStyle/>
        <a:p>
          <a:r>
            <a:rPr lang="it-IT" dirty="0" smtClean="0"/>
            <a:t>EM and coordinator</a:t>
          </a:r>
          <a:endParaRPr lang="it-IT" dirty="0"/>
        </a:p>
      </dgm:t>
    </dgm:pt>
    <dgm:pt modelId="{335C94DC-3A67-764C-B725-3960BF9E1083}" type="parTrans" cxnId="{846A4B02-2036-134D-925A-AA1E6B725612}">
      <dgm:prSet/>
      <dgm:spPr/>
      <dgm:t>
        <a:bodyPr/>
        <a:lstStyle/>
        <a:p>
          <a:endParaRPr lang="it-IT"/>
        </a:p>
      </dgm:t>
    </dgm:pt>
    <dgm:pt modelId="{41228113-6BB9-8846-8513-E544703AC0F9}" type="sibTrans" cxnId="{846A4B02-2036-134D-925A-AA1E6B725612}">
      <dgm:prSet/>
      <dgm:spPr/>
      <dgm:t>
        <a:bodyPr/>
        <a:lstStyle/>
        <a:p>
          <a:endParaRPr lang="it-IT"/>
        </a:p>
      </dgm:t>
    </dgm:pt>
    <dgm:pt modelId="{B3B34F2F-D9FB-0848-B499-5C8731985EDE}">
      <dgm:prSet phldrT="[Testo]"/>
      <dgm:spPr/>
      <dgm:t>
        <a:bodyPr/>
        <a:lstStyle/>
        <a:p>
          <a:r>
            <a:rPr lang="it-IT" dirty="0" smtClean="0"/>
            <a:t>Area coordinator and team</a:t>
          </a:r>
          <a:endParaRPr lang="it-IT" dirty="0"/>
        </a:p>
      </dgm:t>
    </dgm:pt>
    <dgm:pt modelId="{610F8D40-5504-6D4D-B510-300BB2F43F4C}" type="parTrans" cxnId="{CFDBDA62-6AD7-3F49-A902-FCD9BE25A2BF}">
      <dgm:prSet/>
      <dgm:spPr/>
      <dgm:t>
        <a:bodyPr/>
        <a:lstStyle/>
        <a:p>
          <a:endParaRPr lang="it-IT"/>
        </a:p>
      </dgm:t>
    </dgm:pt>
    <dgm:pt modelId="{31EFF7F5-C354-6B49-840E-1079F8179F3A}" type="sibTrans" cxnId="{CFDBDA62-6AD7-3F49-A902-FCD9BE25A2BF}">
      <dgm:prSet/>
      <dgm:spPr/>
      <dgm:t>
        <a:bodyPr/>
        <a:lstStyle/>
        <a:p>
          <a:endParaRPr lang="it-IT"/>
        </a:p>
      </dgm:t>
    </dgm:pt>
    <dgm:pt modelId="{A6577A1F-CA86-A343-9D26-0904033606C3}">
      <dgm:prSet phldrT="[Testo]"/>
      <dgm:spPr/>
      <dgm:t>
        <a:bodyPr/>
        <a:lstStyle/>
        <a:p>
          <a:r>
            <a:rPr lang="it-IT" dirty="0" err="1" smtClean="0"/>
            <a:t>enumerators</a:t>
          </a:r>
          <a:endParaRPr lang="it-IT" dirty="0"/>
        </a:p>
      </dgm:t>
    </dgm:pt>
    <dgm:pt modelId="{1C5C8759-7CDD-AF45-B15F-1C19B04934FE}" type="parTrans" cxnId="{85FB5F82-B3A5-FB49-9780-58AF9016406F}">
      <dgm:prSet/>
      <dgm:spPr/>
      <dgm:t>
        <a:bodyPr/>
        <a:lstStyle/>
        <a:p>
          <a:endParaRPr lang="it-IT"/>
        </a:p>
      </dgm:t>
    </dgm:pt>
    <dgm:pt modelId="{2526A4AE-85CF-D945-9FFF-5C10B4B9CAA3}" type="sibTrans" cxnId="{85FB5F82-B3A5-FB49-9780-58AF9016406F}">
      <dgm:prSet/>
      <dgm:spPr/>
      <dgm:t>
        <a:bodyPr/>
        <a:lstStyle/>
        <a:p>
          <a:endParaRPr lang="it-IT"/>
        </a:p>
      </dgm:t>
    </dgm:pt>
    <dgm:pt modelId="{15DD217B-24F4-014D-B9C6-6801DA37DAFB}">
      <dgm:prSet phldrT="[Testo]"/>
      <dgm:spPr/>
      <dgm:t>
        <a:bodyPr/>
        <a:lstStyle/>
        <a:p>
          <a:r>
            <a:rPr lang="it-IT" dirty="0" smtClean="0"/>
            <a:t>Area coordinator and team</a:t>
          </a:r>
          <a:endParaRPr lang="it-IT" dirty="0"/>
        </a:p>
      </dgm:t>
    </dgm:pt>
    <dgm:pt modelId="{77CCE148-E6D0-AB4E-A0C6-477314317AA2}" type="parTrans" cxnId="{872F9E62-1159-B345-9B3E-A6560740E66B}">
      <dgm:prSet/>
      <dgm:spPr/>
      <dgm:t>
        <a:bodyPr/>
        <a:lstStyle/>
        <a:p>
          <a:endParaRPr lang="it-IT"/>
        </a:p>
      </dgm:t>
    </dgm:pt>
    <dgm:pt modelId="{D05BA015-4BA0-8946-8FE7-0EC85A62DF54}" type="sibTrans" cxnId="{872F9E62-1159-B345-9B3E-A6560740E66B}">
      <dgm:prSet/>
      <dgm:spPr/>
      <dgm:t>
        <a:bodyPr/>
        <a:lstStyle/>
        <a:p>
          <a:endParaRPr lang="it-IT"/>
        </a:p>
      </dgm:t>
    </dgm:pt>
    <dgm:pt modelId="{BD0FD5CB-79DF-4244-9DE5-9A78BA4B7A41}">
      <dgm:prSet phldrT="[Testo]"/>
      <dgm:spPr/>
      <dgm:t>
        <a:bodyPr/>
        <a:lstStyle/>
        <a:p>
          <a:r>
            <a:rPr lang="it-IT" dirty="0" err="1" smtClean="0"/>
            <a:t>Enumerators</a:t>
          </a:r>
          <a:endParaRPr lang="it-IT" dirty="0"/>
        </a:p>
      </dgm:t>
    </dgm:pt>
    <dgm:pt modelId="{0A03BD12-851A-254D-88D9-AAD5D47A3E5C}" type="parTrans" cxnId="{0E874AF3-4718-3F4E-8FE8-799142A01376}">
      <dgm:prSet/>
      <dgm:spPr/>
      <dgm:t>
        <a:bodyPr/>
        <a:lstStyle/>
        <a:p>
          <a:endParaRPr lang="it-IT"/>
        </a:p>
      </dgm:t>
    </dgm:pt>
    <dgm:pt modelId="{E21585E0-1791-9644-B7E8-5D22B1165729}" type="sibTrans" cxnId="{0E874AF3-4718-3F4E-8FE8-799142A01376}">
      <dgm:prSet/>
      <dgm:spPr/>
      <dgm:t>
        <a:bodyPr/>
        <a:lstStyle/>
        <a:p>
          <a:endParaRPr lang="it-IT"/>
        </a:p>
      </dgm:t>
    </dgm:pt>
    <dgm:pt modelId="{9E54338E-F105-294A-9741-7A28B4C0A612}">
      <dgm:prSet phldrT="[Testo]"/>
      <dgm:spPr/>
      <dgm:t>
        <a:bodyPr/>
        <a:lstStyle/>
        <a:p>
          <a:r>
            <a:rPr lang="it-IT" dirty="0" smtClean="0"/>
            <a:t>Area coordinator and team</a:t>
          </a:r>
          <a:endParaRPr lang="it-IT" dirty="0"/>
        </a:p>
      </dgm:t>
    </dgm:pt>
    <dgm:pt modelId="{98967938-551A-5943-9272-3E949A9520C9}" type="parTrans" cxnId="{1F3ECC9E-7A3E-C04A-A157-7D33AC76E404}">
      <dgm:prSet/>
      <dgm:spPr/>
      <dgm:t>
        <a:bodyPr/>
        <a:lstStyle/>
        <a:p>
          <a:endParaRPr lang="it-IT"/>
        </a:p>
      </dgm:t>
    </dgm:pt>
    <dgm:pt modelId="{9054191B-6EFA-8D44-9AA3-8486BD4267F4}" type="sibTrans" cxnId="{1F3ECC9E-7A3E-C04A-A157-7D33AC76E404}">
      <dgm:prSet/>
      <dgm:spPr/>
      <dgm:t>
        <a:bodyPr/>
        <a:lstStyle/>
        <a:p>
          <a:endParaRPr lang="it-IT"/>
        </a:p>
      </dgm:t>
    </dgm:pt>
    <dgm:pt modelId="{670F3C14-B8C7-7849-9256-98E60F89D074}">
      <dgm:prSet phldrT="[Testo]"/>
      <dgm:spPr/>
      <dgm:t>
        <a:bodyPr/>
        <a:lstStyle/>
        <a:p>
          <a:r>
            <a:rPr lang="it-IT" dirty="0" err="1" smtClean="0"/>
            <a:t>Enumerators</a:t>
          </a:r>
          <a:endParaRPr lang="it-IT" dirty="0"/>
        </a:p>
      </dgm:t>
    </dgm:pt>
    <dgm:pt modelId="{71DC31BD-1F43-274C-A208-1AD46959DCDB}" type="parTrans" cxnId="{FC0C82C8-AB39-1144-A710-9A7FAA7DFCB8}">
      <dgm:prSet/>
      <dgm:spPr/>
      <dgm:t>
        <a:bodyPr/>
        <a:lstStyle/>
        <a:p>
          <a:endParaRPr lang="it-IT"/>
        </a:p>
      </dgm:t>
    </dgm:pt>
    <dgm:pt modelId="{8B36B9E7-C3BA-914B-BA3D-70EB1EAFFA2D}" type="sibTrans" cxnId="{FC0C82C8-AB39-1144-A710-9A7FAA7DFCB8}">
      <dgm:prSet/>
      <dgm:spPr/>
      <dgm:t>
        <a:bodyPr/>
        <a:lstStyle/>
        <a:p>
          <a:endParaRPr lang="it-IT"/>
        </a:p>
      </dgm:t>
    </dgm:pt>
    <dgm:pt modelId="{78FEF098-4BE2-F840-8B95-F7CC74ECBFB6}" type="pres">
      <dgm:prSet presAssocID="{A25B9BF1-FA35-7B47-9FA7-F27BF84BB18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0147819-A637-9F46-8B5D-136C152B3315}" type="pres">
      <dgm:prSet presAssocID="{63BD740C-8228-6848-919C-E6AC97EBB39D}" presName="root1" presStyleCnt="0"/>
      <dgm:spPr/>
    </dgm:pt>
    <dgm:pt modelId="{29BE8439-82CA-344A-91CA-F0BB88E65784}" type="pres">
      <dgm:prSet presAssocID="{63BD740C-8228-6848-919C-E6AC97EBB39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A65A6E0-9CD9-6E41-A2FF-6A503E347042}" type="pres">
      <dgm:prSet presAssocID="{63BD740C-8228-6848-919C-E6AC97EBB39D}" presName="level2hierChild" presStyleCnt="0"/>
      <dgm:spPr/>
    </dgm:pt>
    <dgm:pt modelId="{B1ED4B4C-4CDE-1E4F-B898-84EA9F225A03}" type="pres">
      <dgm:prSet presAssocID="{610F8D40-5504-6D4D-B510-300BB2F43F4C}" presName="conn2-1" presStyleLbl="parChTrans1D2" presStyleIdx="0" presStyleCnt="3"/>
      <dgm:spPr/>
    </dgm:pt>
    <dgm:pt modelId="{1CBED579-67A8-D945-B51B-9C69A0FAC504}" type="pres">
      <dgm:prSet presAssocID="{610F8D40-5504-6D4D-B510-300BB2F43F4C}" presName="connTx" presStyleLbl="parChTrans1D2" presStyleIdx="0" presStyleCnt="3"/>
      <dgm:spPr/>
    </dgm:pt>
    <dgm:pt modelId="{CC244671-BDCA-554D-8D25-D228584CE197}" type="pres">
      <dgm:prSet presAssocID="{B3B34F2F-D9FB-0848-B499-5C8731985EDE}" presName="root2" presStyleCnt="0"/>
      <dgm:spPr/>
    </dgm:pt>
    <dgm:pt modelId="{75944A2B-081D-3240-B8B4-2ACDCA74B481}" type="pres">
      <dgm:prSet presAssocID="{B3B34F2F-D9FB-0848-B499-5C8731985EDE}" presName="LevelTwoTextNode" presStyleLbl="node2" presStyleIdx="0" presStyleCnt="3">
        <dgm:presLayoutVars>
          <dgm:chPref val="3"/>
        </dgm:presLayoutVars>
      </dgm:prSet>
      <dgm:spPr/>
    </dgm:pt>
    <dgm:pt modelId="{00F0D85B-901B-194B-A3C3-7631EC745865}" type="pres">
      <dgm:prSet presAssocID="{B3B34F2F-D9FB-0848-B499-5C8731985EDE}" presName="level3hierChild" presStyleCnt="0"/>
      <dgm:spPr/>
    </dgm:pt>
    <dgm:pt modelId="{3102909F-F6AB-D34F-A0BB-3FD4EF63BC43}" type="pres">
      <dgm:prSet presAssocID="{1C5C8759-7CDD-AF45-B15F-1C19B04934FE}" presName="conn2-1" presStyleLbl="parChTrans1D3" presStyleIdx="0" presStyleCnt="3"/>
      <dgm:spPr/>
    </dgm:pt>
    <dgm:pt modelId="{99B17884-B93B-D54D-9912-6BB69B76E140}" type="pres">
      <dgm:prSet presAssocID="{1C5C8759-7CDD-AF45-B15F-1C19B04934FE}" presName="connTx" presStyleLbl="parChTrans1D3" presStyleIdx="0" presStyleCnt="3"/>
      <dgm:spPr/>
    </dgm:pt>
    <dgm:pt modelId="{18D97557-596B-B443-B320-60C15000F46E}" type="pres">
      <dgm:prSet presAssocID="{A6577A1F-CA86-A343-9D26-0904033606C3}" presName="root2" presStyleCnt="0"/>
      <dgm:spPr/>
    </dgm:pt>
    <dgm:pt modelId="{C7425AD1-FA3F-BE4C-A339-8E29792F7CA6}" type="pres">
      <dgm:prSet presAssocID="{A6577A1F-CA86-A343-9D26-0904033606C3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185FCC5-09D0-AC41-95E1-5DFC3CF8D55C}" type="pres">
      <dgm:prSet presAssocID="{A6577A1F-CA86-A343-9D26-0904033606C3}" presName="level3hierChild" presStyleCnt="0"/>
      <dgm:spPr/>
    </dgm:pt>
    <dgm:pt modelId="{287488CF-8936-BF47-AE7F-FAB580FD13D8}" type="pres">
      <dgm:prSet presAssocID="{77CCE148-E6D0-AB4E-A0C6-477314317AA2}" presName="conn2-1" presStyleLbl="parChTrans1D2" presStyleIdx="1" presStyleCnt="3"/>
      <dgm:spPr/>
    </dgm:pt>
    <dgm:pt modelId="{87D5598A-A931-3E44-BAFF-F9E999D98610}" type="pres">
      <dgm:prSet presAssocID="{77CCE148-E6D0-AB4E-A0C6-477314317AA2}" presName="connTx" presStyleLbl="parChTrans1D2" presStyleIdx="1" presStyleCnt="3"/>
      <dgm:spPr/>
    </dgm:pt>
    <dgm:pt modelId="{242B6FDF-EE83-C946-80E0-9AB3B8A23081}" type="pres">
      <dgm:prSet presAssocID="{15DD217B-24F4-014D-B9C6-6801DA37DAFB}" presName="root2" presStyleCnt="0"/>
      <dgm:spPr/>
    </dgm:pt>
    <dgm:pt modelId="{479E3D0A-315C-8849-82BF-13658167842C}" type="pres">
      <dgm:prSet presAssocID="{15DD217B-24F4-014D-B9C6-6801DA37DAFB}" presName="LevelTwoTextNode" presStyleLbl="node2" presStyleIdx="1" presStyleCnt="3">
        <dgm:presLayoutVars>
          <dgm:chPref val="3"/>
        </dgm:presLayoutVars>
      </dgm:prSet>
      <dgm:spPr/>
    </dgm:pt>
    <dgm:pt modelId="{9AE924BD-FB88-9E45-B3A1-C2E20A6AC09B}" type="pres">
      <dgm:prSet presAssocID="{15DD217B-24F4-014D-B9C6-6801DA37DAFB}" presName="level3hierChild" presStyleCnt="0"/>
      <dgm:spPr/>
    </dgm:pt>
    <dgm:pt modelId="{6D8A2C62-A733-B44C-BA23-AAE6B4E82043}" type="pres">
      <dgm:prSet presAssocID="{0A03BD12-851A-254D-88D9-AAD5D47A3E5C}" presName="conn2-1" presStyleLbl="parChTrans1D3" presStyleIdx="1" presStyleCnt="3"/>
      <dgm:spPr/>
    </dgm:pt>
    <dgm:pt modelId="{D9082A16-6DFE-C44F-8CBC-72E60FBA5C83}" type="pres">
      <dgm:prSet presAssocID="{0A03BD12-851A-254D-88D9-AAD5D47A3E5C}" presName="connTx" presStyleLbl="parChTrans1D3" presStyleIdx="1" presStyleCnt="3"/>
      <dgm:spPr/>
    </dgm:pt>
    <dgm:pt modelId="{3B2CFDB5-CF96-3147-80AB-1F9038AB8D24}" type="pres">
      <dgm:prSet presAssocID="{BD0FD5CB-79DF-4244-9DE5-9A78BA4B7A41}" presName="root2" presStyleCnt="0"/>
      <dgm:spPr/>
    </dgm:pt>
    <dgm:pt modelId="{327B2B59-41BF-994D-A3E8-37DEB855D0CD}" type="pres">
      <dgm:prSet presAssocID="{BD0FD5CB-79DF-4244-9DE5-9A78BA4B7A41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F8D6CA0-07DA-9446-B3CE-9B9E1988667A}" type="pres">
      <dgm:prSet presAssocID="{BD0FD5CB-79DF-4244-9DE5-9A78BA4B7A41}" presName="level3hierChild" presStyleCnt="0"/>
      <dgm:spPr/>
    </dgm:pt>
    <dgm:pt modelId="{573D006A-2A75-3045-96DD-91CD08537F66}" type="pres">
      <dgm:prSet presAssocID="{98967938-551A-5943-9272-3E949A9520C9}" presName="conn2-1" presStyleLbl="parChTrans1D2" presStyleIdx="2" presStyleCnt="3"/>
      <dgm:spPr/>
    </dgm:pt>
    <dgm:pt modelId="{50DCA270-9C25-E940-BEDF-C74E30F947B7}" type="pres">
      <dgm:prSet presAssocID="{98967938-551A-5943-9272-3E949A9520C9}" presName="connTx" presStyleLbl="parChTrans1D2" presStyleIdx="2" presStyleCnt="3"/>
      <dgm:spPr/>
    </dgm:pt>
    <dgm:pt modelId="{3A71BA85-39E2-3544-BB97-8071CFE5914F}" type="pres">
      <dgm:prSet presAssocID="{9E54338E-F105-294A-9741-7A28B4C0A612}" presName="root2" presStyleCnt="0"/>
      <dgm:spPr/>
    </dgm:pt>
    <dgm:pt modelId="{54A1CF5A-1D4B-CC41-9229-86013F731AFB}" type="pres">
      <dgm:prSet presAssocID="{9E54338E-F105-294A-9741-7A28B4C0A61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50A67E2-C912-F640-BCBE-EE01EFD649DC}" type="pres">
      <dgm:prSet presAssocID="{9E54338E-F105-294A-9741-7A28B4C0A612}" presName="level3hierChild" presStyleCnt="0"/>
      <dgm:spPr/>
    </dgm:pt>
    <dgm:pt modelId="{6049F4D1-3A9B-8E47-8B20-016B4D7144FD}" type="pres">
      <dgm:prSet presAssocID="{71DC31BD-1F43-274C-A208-1AD46959DCDB}" presName="conn2-1" presStyleLbl="parChTrans1D3" presStyleIdx="2" presStyleCnt="3"/>
      <dgm:spPr/>
    </dgm:pt>
    <dgm:pt modelId="{7B064CD9-0F5A-CA4B-A59C-B730E0267809}" type="pres">
      <dgm:prSet presAssocID="{71DC31BD-1F43-274C-A208-1AD46959DCDB}" presName="connTx" presStyleLbl="parChTrans1D3" presStyleIdx="2" presStyleCnt="3"/>
      <dgm:spPr/>
    </dgm:pt>
    <dgm:pt modelId="{76B60F5E-12C5-5B47-9641-5B1284303A9D}" type="pres">
      <dgm:prSet presAssocID="{670F3C14-B8C7-7849-9256-98E60F89D074}" presName="root2" presStyleCnt="0"/>
      <dgm:spPr/>
    </dgm:pt>
    <dgm:pt modelId="{E10D1238-997D-864F-A3D4-5F248A71D47C}" type="pres">
      <dgm:prSet presAssocID="{670F3C14-B8C7-7849-9256-98E60F89D074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F9B9B6E-19D6-F341-9890-B2C4C51CAC80}" type="pres">
      <dgm:prSet presAssocID="{670F3C14-B8C7-7849-9256-98E60F89D074}" presName="level3hierChild" presStyleCnt="0"/>
      <dgm:spPr/>
    </dgm:pt>
  </dgm:ptLst>
  <dgm:cxnLst>
    <dgm:cxn modelId="{CFDBDA62-6AD7-3F49-A902-FCD9BE25A2BF}" srcId="{63BD740C-8228-6848-919C-E6AC97EBB39D}" destId="{B3B34F2F-D9FB-0848-B499-5C8731985EDE}" srcOrd="0" destOrd="0" parTransId="{610F8D40-5504-6D4D-B510-300BB2F43F4C}" sibTransId="{31EFF7F5-C354-6B49-840E-1079F8179F3A}"/>
    <dgm:cxn modelId="{F0224552-1335-5E47-824B-DE2B2977D95D}" type="presOf" srcId="{98967938-551A-5943-9272-3E949A9520C9}" destId="{50DCA270-9C25-E940-BEDF-C74E30F947B7}" srcOrd="1" destOrd="0" presId="urn:microsoft.com/office/officeart/2005/8/layout/hierarchy2"/>
    <dgm:cxn modelId="{CB0457A7-4148-0746-B9BB-121F75D6BFD6}" type="presOf" srcId="{A25B9BF1-FA35-7B47-9FA7-F27BF84BB18B}" destId="{78FEF098-4BE2-F840-8B95-F7CC74ECBFB6}" srcOrd="0" destOrd="0" presId="urn:microsoft.com/office/officeart/2005/8/layout/hierarchy2"/>
    <dgm:cxn modelId="{842B8628-02DA-014B-ADF5-EF4305AF9512}" type="presOf" srcId="{77CCE148-E6D0-AB4E-A0C6-477314317AA2}" destId="{87D5598A-A931-3E44-BAFF-F9E999D98610}" srcOrd="1" destOrd="0" presId="urn:microsoft.com/office/officeart/2005/8/layout/hierarchy2"/>
    <dgm:cxn modelId="{8ECB0728-AF92-C94A-ADF4-629B9C9F842B}" type="presOf" srcId="{71DC31BD-1F43-274C-A208-1AD46959DCDB}" destId="{6049F4D1-3A9B-8E47-8B20-016B4D7144FD}" srcOrd="0" destOrd="0" presId="urn:microsoft.com/office/officeart/2005/8/layout/hierarchy2"/>
    <dgm:cxn modelId="{85FB5F82-B3A5-FB49-9780-58AF9016406F}" srcId="{B3B34F2F-D9FB-0848-B499-5C8731985EDE}" destId="{A6577A1F-CA86-A343-9D26-0904033606C3}" srcOrd="0" destOrd="0" parTransId="{1C5C8759-7CDD-AF45-B15F-1C19B04934FE}" sibTransId="{2526A4AE-85CF-D945-9FFF-5C10B4B9CAA3}"/>
    <dgm:cxn modelId="{89BEE542-5552-D44E-9041-18020238C759}" type="presOf" srcId="{71DC31BD-1F43-274C-A208-1AD46959DCDB}" destId="{7B064CD9-0F5A-CA4B-A59C-B730E0267809}" srcOrd="1" destOrd="0" presId="urn:microsoft.com/office/officeart/2005/8/layout/hierarchy2"/>
    <dgm:cxn modelId="{10D16457-A5EA-F44E-B2B6-F607BD89C657}" type="presOf" srcId="{9E54338E-F105-294A-9741-7A28B4C0A612}" destId="{54A1CF5A-1D4B-CC41-9229-86013F731AFB}" srcOrd="0" destOrd="0" presId="urn:microsoft.com/office/officeart/2005/8/layout/hierarchy2"/>
    <dgm:cxn modelId="{846A4B02-2036-134D-925A-AA1E6B725612}" srcId="{A25B9BF1-FA35-7B47-9FA7-F27BF84BB18B}" destId="{63BD740C-8228-6848-919C-E6AC97EBB39D}" srcOrd="0" destOrd="0" parTransId="{335C94DC-3A67-764C-B725-3960BF9E1083}" sibTransId="{41228113-6BB9-8846-8513-E544703AC0F9}"/>
    <dgm:cxn modelId="{872F9E62-1159-B345-9B3E-A6560740E66B}" srcId="{63BD740C-8228-6848-919C-E6AC97EBB39D}" destId="{15DD217B-24F4-014D-B9C6-6801DA37DAFB}" srcOrd="1" destOrd="0" parTransId="{77CCE148-E6D0-AB4E-A0C6-477314317AA2}" sibTransId="{D05BA015-4BA0-8946-8FE7-0EC85A62DF54}"/>
    <dgm:cxn modelId="{3079930A-4757-AC43-992C-D7984CF20E21}" type="presOf" srcId="{670F3C14-B8C7-7849-9256-98E60F89D074}" destId="{E10D1238-997D-864F-A3D4-5F248A71D47C}" srcOrd="0" destOrd="0" presId="urn:microsoft.com/office/officeart/2005/8/layout/hierarchy2"/>
    <dgm:cxn modelId="{FC0C82C8-AB39-1144-A710-9A7FAA7DFCB8}" srcId="{9E54338E-F105-294A-9741-7A28B4C0A612}" destId="{670F3C14-B8C7-7849-9256-98E60F89D074}" srcOrd="0" destOrd="0" parTransId="{71DC31BD-1F43-274C-A208-1AD46959DCDB}" sibTransId="{8B36B9E7-C3BA-914B-BA3D-70EB1EAFFA2D}"/>
    <dgm:cxn modelId="{633B78CA-0F01-7C4D-8CC5-EFE0DB820D6E}" type="presOf" srcId="{1C5C8759-7CDD-AF45-B15F-1C19B04934FE}" destId="{99B17884-B93B-D54D-9912-6BB69B76E140}" srcOrd="1" destOrd="0" presId="urn:microsoft.com/office/officeart/2005/8/layout/hierarchy2"/>
    <dgm:cxn modelId="{1F3ECC9E-7A3E-C04A-A157-7D33AC76E404}" srcId="{63BD740C-8228-6848-919C-E6AC97EBB39D}" destId="{9E54338E-F105-294A-9741-7A28B4C0A612}" srcOrd="2" destOrd="0" parTransId="{98967938-551A-5943-9272-3E949A9520C9}" sibTransId="{9054191B-6EFA-8D44-9AA3-8486BD4267F4}"/>
    <dgm:cxn modelId="{2B4C447A-47E2-7648-A5A3-A077D1B7B4AA}" type="presOf" srcId="{BD0FD5CB-79DF-4244-9DE5-9A78BA4B7A41}" destId="{327B2B59-41BF-994D-A3E8-37DEB855D0CD}" srcOrd="0" destOrd="0" presId="urn:microsoft.com/office/officeart/2005/8/layout/hierarchy2"/>
    <dgm:cxn modelId="{4202F440-ACD6-FF4F-9B90-E7A184E54BF7}" type="presOf" srcId="{B3B34F2F-D9FB-0848-B499-5C8731985EDE}" destId="{75944A2B-081D-3240-B8B4-2ACDCA74B481}" srcOrd="0" destOrd="0" presId="urn:microsoft.com/office/officeart/2005/8/layout/hierarchy2"/>
    <dgm:cxn modelId="{D34B5F03-7584-974C-BE8D-0A7B7E362329}" type="presOf" srcId="{610F8D40-5504-6D4D-B510-300BB2F43F4C}" destId="{B1ED4B4C-4CDE-1E4F-B898-84EA9F225A03}" srcOrd="0" destOrd="0" presId="urn:microsoft.com/office/officeart/2005/8/layout/hierarchy2"/>
    <dgm:cxn modelId="{B87B6ECE-48C3-8A4D-8C3C-5389DE22BE33}" type="presOf" srcId="{15DD217B-24F4-014D-B9C6-6801DA37DAFB}" destId="{479E3D0A-315C-8849-82BF-13658167842C}" srcOrd="0" destOrd="0" presId="urn:microsoft.com/office/officeart/2005/8/layout/hierarchy2"/>
    <dgm:cxn modelId="{DCE5A85B-A62E-2B48-B024-3A7576F232A2}" type="presOf" srcId="{610F8D40-5504-6D4D-B510-300BB2F43F4C}" destId="{1CBED579-67A8-D945-B51B-9C69A0FAC504}" srcOrd="1" destOrd="0" presId="urn:microsoft.com/office/officeart/2005/8/layout/hierarchy2"/>
    <dgm:cxn modelId="{4E7FE41D-D883-7E47-9AAE-FB587B6CDE24}" type="presOf" srcId="{98967938-551A-5943-9272-3E949A9520C9}" destId="{573D006A-2A75-3045-96DD-91CD08537F66}" srcOrd="0" destOrd="0" presId="urn:microsoft.com/office/officeart/2005/8/layout/hierarchy2"/>
    <dgm:cxn modelId="{0E874AF3-4718-3F4E-8FE8-799142A01376}" srcId="{15DD217B-24F4-014D-B9C6-6801DA37DAFB}" destId="{BD0FD5CB-79DF-4244-9DE5-9A78BA4B7A41}" srcOrd="0" destOrd="0" parTransId="{0A03BD12-851A-254D-88D9-AAD5D47A3E5C}" sibTransId="{E21585E0-1791-9644-B7E8-5D22B1165729}"/>
    <dgm:cxn modelId="{61F5D8D6-C8E8-B248-84B8-B1CADD6ACC92}" type="presOf" srcId="{77CCE148-E6D0-AB4E-A0C6-477314317AA2}" destId="{287488CF-8936-BF47-AE7F-FAB580FD13D8}" srcOrd="0" destOrd="0" presId="urn:microsoft.com/office/officeart/2005/8/layout/hierarchy2"/>
    <dgm:cxn modelId="{876C05BE-FE3B-9A40-BF39-FE9FC19CAD1E}" type="presOf" srcId="{1C5C8759-7CDD-AF45-B15F-1C19B04934FE}" destId="{3102909F-F6AB-D34F-A0BB-3FD4EF63BC43}" srcOrd="0" destOrd="0" presId="urn:microsoft.com/office/officeart/2005/8/layout/hierarchy2"/>
    <dgm:cxn modelId="{FE3DBF4A-90AA-7E43-B7F0-5E9405A79DE4}" type="presOf" srcId="{0A03BD12-851A-254D-88D9-AAD5D47A3E5C}" destId="{6D8A2C62-A733-B44C-BA23-AAE6B4E82043}" srcOrd="0" destOrd="0" presId="urn:microsoft.com/office/officeart/2005/8/layout/hierarchy2"/>
    <dgm:cxn modelId="{D8B02994-AF12-F144-BFD7-CA82BA6AF06B}" type="presOf" srcId="{63BD740C-8228-6848-919C-E6AC97EBB39D}" destId="{29BE8439-82CA-344A-91CA-F0BB88E65784}" srcOrd="0" destOrd="0" presId="urn:microsoft.com/office/officeart/2005/8/layout/hierarchy2"/>
    <dgm:cxn modelId="{941E186A-B181-4F4D-A882-9F483554C51F}" type="presOf" srcId="{A6577A1F-CA86-A343-9D26-0904033606C3}" destId="{C7425AD1-FA3F-BE4C-A339-8E29792F7CA6}" srcOrd="0" destOrd="0" presId="urn:microsoft.com/office/officeart/2005/8/layout/hierarchy2"/>
    <dgm:cxn modelId="{8398D89D-276A-C544-99CE-C65F7F878E5A}" type="presOf" srcId="{0A03BD12-851A-254D-88D9-AAD5D47A3E5C}" destId="{D9082A16-6DFE-C44F-8CBC-72E60FBA5C83}" srcOrd="1" destOrd="0" presId="urn:microsoft.com/office/officeart/2005/8/layout/hierarchy2"/>
    <dgm:cxn modelId="{2EB69357-838F-DE4E-8BA8-9CB08A982DAA}" type="presParOf" srcId="{78FEF098-4BE2-F840-8B95-F7CC74ECBFB6}" destId="{D0147819-A637-9F46-8B5D-136C152B3315}" srcOrd="0" destOrd="0" presId="urn:microsoft.com/office/officeart/2005/8/layout/hierarchy2"/>
    <dgm:cxn modelId="{B9ED5AA8-4933-AC49-930E-74C09BDDC288}" type="presParOf" srcId="{D0147819-A637-9F46-8B5D-136C152B3315}" destId="{29BE8439-82CA-344A-91CA-F0BB88E65784}" srcOrd="0" destOrd="0" presId="urn:microsoft.com/office/officeart/2005/8/layout/hierarchy2"/>
    <dgm:cxn modelId="{9A62A91F-D0B4-8B48-94AA-F14FA9AF3A0A}" type="presParOf" srcId="{D0147819-A637-9F46-8B5D-136C152B3315}" destId="{BA65A6E0-9CD9-6E41-A2FF-6A503E347042}" srcOrd="1" destOrd="0" presId="urn:microsoft.com/office/officeart/2005/8/layout/hierarchy2"/>
    <dgm:cxn modelId="{578C0CC8-C209-AD4A-B38E-8BB50CF5674D}" type="presParOf" srcId="{BA65A6E0-9CD9-6E41-A2FF-6A503E347042}" destId="{B1ED4B4C-4CDE-1E4F-B898-84EA9F225A03}" srcOrd="0" destOrd="0" presId="urn:microsoft.com/office/officeart/2005/8/layout/hierarchy2"/>
    <dgm:cxn modelId="{E92EB1AB-E542-1F4E-9836-92E78F9305FA}" type="presParOf" srcId="{B1ED4B4C-4CDE-1E4F-B898-84EA9F225A03}" destId="{1CBED579-67A8-D945-B51B-9C69A0FAC504}" srcOrd="0" destOrd="0" presId="urn:microsoft.com/office/officeart/2005/8/layout/hierarchy2"/>
    <dgm:cxn modelId="{05D8A4F5-9CF1-D647-8B93-FD85EA5A0585}" type="presParOf" srcId="{BA65A6E0-9CD9-6E41-A2FF-6A503E347042}" destId="{CC244671-BDCA-554D-8D25-D228584CE197}" srcOrd="1" destOrd="0" presId="urn:microsoft.com/office/officeart/2005/8/layout/hierarchy2"/>
    <dgm:cxn modelId="{CD69AE25-C81A-0B4A-840D-ED5EF64ED6F7}" type="presParOf" srcId="{CC244671-BDCA-554D-8D25-D228584CE197}" destId="{75944A2B-081D-3240-B8B4-2ACDCA74B481}" srcOrd="0" destOrd="0" presId="urn:microsoft.com/office/officeart/2005/8/layout/hierarchy2"/>
    <dgm:cxn modelId="{DA8E8BE1-BFF8-334A-AC90-E050E4097CA7}" type="presParOf" srcId="{CC244671-BDCA-554D-8D25-D228584CE197}" destId="{00F0D85B-901B-194B-A3C3-7631EC745865}" srcOrd="1" destOrd="0" presId="urn:microsoft.com/office/officeart/2005/8/layout/hierarchy2"/>
    <dgm:cxn modelId="{4DC69F88-6E28-2F44-9FAD-9BC7D0E937EF}" type="presParOf" srcId="{00F0D85B-901B-194B-A3C3-7631EC745865}" destId="{3102909F-F6AB-D34F-A0BB-3FD4EF63BC43}" srcOrd="0" destOrd="0" presId="urn:microsoft.com/office/officeart/2005/8/layout/hierarchy2"/>
    <dgm:cxn modelId="{E7C0B2EC-46E9-874A-AC2E-70372E901037}" type="presParOf" srcId="{3102909F-F6AB-D34F-A0BB-3FD4EF63BC43}" destId="{99B17884-B93B-D54D-9912-6BB69B76E140}" srcOrd="0" destOrd="0" presId="urn:microsoft.com/office/officeart/2005/8/layout/hierarchy2"/>
    <dgm:cxn modelId="{1A6F300C-F3D8-AC47-9995-B092CE041E98}" type="presParOf" srcId="{00F0D85B-901B-194B-A3C3-7631EC745865}" destId="{18D97557-596B-B443-B320-60C15000F46E}" srcOrd="1" destOrd="0" presId="urn:microsoft.com/office/officeart/2005/8/layout/hierarchy2"/>
    <dgm:cxn modelId="{6A6757DF-E04A-634B-B78A-6812C68B7276}" type="presParOf" srcId="{18D97557-596B-B443-B320-60C15000F46E}" destId="{C7425AD1-FA3F-BE4C-A339-8E29792F7CA6}" srcOrd="0" destOrd="0" presId="urn:microsoft.com/office/officeart/2005/8/layout/hierarchy2"/>
    <dgm:cxn modelId="{EBE7D5DF-69A4-3D49-8CC8-9D194FF24E58}" type="presParOf" srcId="{18D97557-596B-B443-B320-60C15000F46E}" destId="{5185FCC5-09D0-AC41-95E1-5DFC3CF8D55C}" srcOrd="1" destOrd="0" presId="urn:microsoft.com/office/officeart/2005/8/layout/hierarchy2"/>
    <dgm:cxn modelId="{07E4D18D-E7D2-7842-9190-DDF236839013}" type="presParOf" srcId="{BA65A6E0-9CD9-6E41-A2FF-6A503E347042}" destId="{287488CF-8936-BF47-AE7F-FAB580FD13D8}" srcOrd="2" destOrd="0" presId="urn:microsoft.com/office/officeart/2005/8/layout/hierarchy2"/>
    <dgm:cxn modelId="{5A860FD1-0F19-4549-9233-BEB8B087C7A3}" type="presParOf" srcId="{287488CF-8936-BF47-AE7F-FAB580FD13D8}" destId="{87D5598A-A931-3E44-BAFF-F9E999D98610}" srcOrd="0" destOrd="0" presId="urn:microsoft.com/office/officeart/2005/8/layout/hierarchy2"/>
    <dgm:cxn modelId="{F33751C3-FF09-5542-87EB-EA159881688B}" type="presParOf" srcId="{BA65A6E0-9CD9-6E41-A2FF-6A503E347042}" destId="{242B6FDF-EE83-C946-80E0-9AB3B8A23081}" srcOrd="3" destOrd="0" presId="urn:microsoft.com/office/officeart/2005/8/layout/hierarchy2"/>
    <dgm:cxn modelId="{7AD9F2E7-AB5E-9247-9453-67024FC0EA48}" type="presParOf" srcId="{242B6FDF-EE83-C946-80E0-9AB3B8A23081}" destId="{479E3D0A-315C-8849-82BF-13658167842C}" srcOrd="0" destOrd="0" presId="urn:microsoft.com/office/officeart/2005/8/layout/hierarchy2"/>
    <dgm:cxn modelId="{9961CB48-2A32-AC4A-B61F-21AA39F30CEA}" type="presParOf" srcId="{242B6FDF-EE83-C946-80E0-9AB3B8A23081}" destId="{9AE924BD-FB88-9E45-B3A1-C2E20A6AC09B}" srcOrd="1" destOrd="0" presId="urn:microsoft.com/office/officeart/2005/8/layout/hierarchy2"/>
    <dgm:cxn modelId="{5A19CB2B-3483-8041-9F34-9366AD1F0AAF}" type="presParOf" srcId="{9AE924BD-FB88-9E45-B3A1-C2E20A6AC09B}" destId="{6D8A2C62-A733-B44C-BA23-AAE6B4E82043}" srcOrd="0" destOrd="0" presId="urn:microsoft.com/office/officeart/2005/8/layout/hierarchy2"/>
    <dgm:cxn modelId="{0DA05621-F848-9C46-A42A-CCA6967B4A6E}" type="presParOf" srcId="{6D8A2C62-A733-B44C-BA23-AAE6B4E82043}" destId="{D9082A16-6DFE-C44F-8CBC-72E60FBA5C83}" srcOrd="0" destOrd="0" presId="urn:microsoft.com/office/officeart/2005/8/layout/hierarchy2"/>
    <dgm:cxn modelId="{77071077-CFD0-3B4B-957C-883A7DFFBF49}" type="presParOf" srcId="{9AE924BD-FB88-9E45-B3A1-C2E20A6AC09B}" destId="{3B2CFDB5-CF96-3147-80AB-1F9038AB8D24}" srcOrd="1" destOrd="0" presId="urn:microsoft.com/office/officeart/2005/8/layout/hierarchy2"/>
    <dgm:cxn modelId="{6ACBE917-85D9-B440-9D0B-BEC7A6346605}" type="presParOf" srcId="{3B2CFDB5-CF96-3147-80AB-1F9038AB8D24}" destId="{327B2B59-41BF-994D-A3E8-37DEB855D0CD}" srcOrd="0" destOrd="0" presId="urn:microsoft.com/office/officeart/2005/8/layout/hierarchy2"/>
    <dgm:cxn modelId="{3CD955C2-A81E-C645-82A2-CE80DEEE3EF2}" type="presParOf" srcId="{3B2CFDB5-CF96-3147-80AB-1F9038AB8D24}" destId="{3F8D6CA0-07DA-9446-B3CE-9B9E1988667A}" srcOrd="1" destOrd="0" presId="urn:microsoft.com/office/officeart/2005/8/layout/hierarchy2"/>
    <dgm:cxn modelId="{D3B0DECA-6716-5341-B3FB-59891F5B6DD1}" type="presParOf" srcId="{BA65A6E0-9CD9-6E41-A2FF-6A503E347042}" destId="{573D006A-2A75-3045-96DD-91CD08537F66}" srcOrd="4" destOrd="0" presId="urn:microsoft.com/office/officeart/2005/8/layout/hierarchy2"/>
    <dgm:cxn modelId="{31078B6C-7747-2743-9024-CF855027BE82}" type="presParOf" srcId="{573D006A-2A75-3045-96DD-91CD08537F66}" destId="{50DCA270-9C25-E940-BEDF-C74E30F947B7}" srcOrd="0" destOrd="0" presId="urn:microsoft.com/office/officeart/2005/8/layout/hierarchy2"/>
    <dgm:cxn modelId="{6F1E2C82-B95B-BE4B-A39C-768C04F8B880}" type="presParOf" srcId="{BA65A6E0-9CD9-6E41-A2FF-6A503E347042}" destId="{3A71BA85-39E2-3544-BB97-8071CFE5914F}" srcOrd="5" destOrd="0" presId="urn:microsoft.com/office/officeart/2005/8/layout/hierarchy2"/>
    <dgm:cxn modelId="{65DE3D91-B20B-5043-B47D-E6B3B552A960}" type="presParOf" srcId="{3A71BA85-39E2-3544-BB97-8071CFE5914F}" destId="{54A1CF5A-1D4B-CC41-9229-86013F731AFB}" srcOrd="0" destOrd="0" presId="urn:microsoft.com/office/officeart/2005/8/layout/hierarchy2"/>
    <dgm:cxn modelId="{1A04B34D-8D54-FC47-AD5A-FD54A5F3553D}" type="presParOf" srcId="{3A71BA85-39E2-3544-BB97-8071CFE5914F}" destId="{550A67E2-C912-F640-BCBE-EE01EFD649DC}" srcOrd="1" destOrd="0" presId="urn:microsoft.com/office/officeart/2005/8/layout/hierarchy2"/>
    <dgm:cxn modelId="{1061BC16-6D03-1B44-90E0-69DDE1302299}" type="presParOf" srcId="{550A67E2-C912-F640-BCBE-EE01EFD649DC}" destId="{6049F4D1-3A9B-8E47-8B20-016B4D7144FD}" srcOrd="0" destOrd="0" presId="urn:microsoft.com/office/officeart/2005/8/layout/hierarchy2"/>
    <dgm:cxn modelId="{CBF6DBB0-2963-1143-A31B-BE11137DD205}" type="presParOf" srcId="{6049F4D1-3A9B-8E47-8B20-016B4D7144FD}" destId="{7B064CD9-0F5A-CA4B-A59C-B730E0267809}" srcOrd="0" destOrd="0" presId="urn:microsoft.com/office/officeart/2005/8/layout/hierarchy2"/>
    <dgm:cxn modelId="{E1BB0973-51AB-9145-80C4-87DB70535905}" type="presParOf" srcId="{550A67E2-C912-F640-BCBE-EE01EFD649DC}" destId="{76B60F5E-12C5-5B47-9641-5B1284303A9D}" srcOrd="1" destOrd="0" presId="urn:microsoft.com/office/officeart/2005/8/layout/hierarchy2"/>
    <dgm:cxn modelId="{770C183D-F86D-504F-8E86-5D5AEA24CF5B}" type="presParOf" srcId="{76B60F5E-12C5-5B47-9641-5B1284303A9D}" destId="{E10D1238-997D-864F-A3D4-5F248A71D47C}" srcOrd="0" destOrd="0" presId="urn:microsoft.com/office/officeart/2005/8/layout/hierarchy2"/>
    <dgm:cxn modelId="{13C90859-A760-CC48-B2D1-82CFD8994D55}" type="presParOf" srcId="{76B60F5E-12C5-5B47-9641-5B1284303A9D}" destId="{EF9B9B6E-19D6-F341-9890-B2C4C51CAC8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CD47F-E01E-4AD1-89BE-1A599A1F7AF9}">
      <dsp:nvSpPr>
        <dsp:cNvPr id="0" name=""/>
        <dsp:cNvSpPr/>
      </dsp:nvSpPr>
      <dsp:spPr>
        <a:xfrm>
          <a:off x="0" y="0"/>
          <a:ext cx="10515600" cy="3186008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953FB-9618-45C1-B884-DBE6CAFF3EEB}">
      <dsp:nvSpPr>
        <dsp:cNvPr id="0" name=""/>
        <dsp:cNvSpPr/>
      </dsp:nvSpPr>
      <dsp:spPr>
        <a:xfrm>
          <a:off x="7686476" y="2581399"/>
          <a:ext cx="1463352" cy="2031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workshop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writing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validation</a:t>
          </a:r>
          <a:endParaRPr lang="en-US" sz="1900" kern="1200" dirty="0"/>
        </a:p>
      </dsp:txBody>
      <dsp:txXfrm>
        <a:off x="7686476" y="2581399"/>
        <a:ext cx="1463352" cy="2031750"/>
      </dsp:txXfrm>
    </dsp:sp>
    <dsp:sp modelId="{5E648CEA-F5F0-4FE5-85EA-5CFEC48B10BB}">
      <dsp:nvSpPr>
        <dsp:cNvPr id="0" name=""/>
        <dsp:cNvSpPr/>
      </dsp:nvSpPr>
      <dsp:spPr>
        <a:xfrm>
          <a:off x="8000687" y="891797"/>
          <a:ext cx="1463352" cy="1493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Analysis and reporting</a:t>
          </a:r>
          <a:endParaRPr lang="en-US" sz="2400" kern="1200" dirty="0"/>
        </a:p>
      </dsp:txBody>
      <dsp:txXfrm>
        <a:off x="8000687" y="891797"/>
        <a:ext cx="1463352" cy="1493240"/>
      </dsp:txXfrm>
    </dsp:sp>
    <dsp:sp modelId="{567AC585-019B-4108-B507-A47B2ABB21D4}">
      <dsp:nvSpPr>
        <dsp:cNvPr id="0" name=""/>
        <dsp:cNvSpPr/>
      </dsp:nvSpPr>
      <dsp:spPr>
        <a:xfrm>
          <a:off x="5850656" y="2581399"/>
          <a:ext cx="1590927" cy="2031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err="1" smtClean="0"/>
            <a:t>ToT</a:t>
          </a:r>
          <a:r>
            <a:rPr lang="en-US" sz="1900" kern="1200" dirty="0" smtClean="0"/>
            <a:t> and methodology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Pilot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Finalization of methods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Training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Field-work</a:t>
          </a:r>
          <a:endParaRPr lang="en-US" sz="1900" kern="1200" dirty="0"/>
        </a:p>
      </dsp:txBody>
      <dsp:txXfrm>
        <a:off x="5850656" y="2581399"/>
        <a:ext cx="1590927" cy="2031750"/>
      </dsp:txXfrm>
    </dsp:sp>
    <dsp:sp modelId="{E31C6985-FD59-4FDD-937F-3FD339216262}">
      <dsp:nvSpPr>
        <dsp:cNvPr id="0" name=""/>
        <dsp:cNvSpPr/>
      </dsp:nvSpPr>
      <dsp:spPr>
        <a:xfrm>
          <a:off x="6008479" y="813402"/>
          <a:ext cx="1463352" cy="1493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Main mission</a:t>
          </a:r>
          <a:endParaRPr lang="en-US" sz="2400" kern="1200" dirty="0"/>
        </a:p>
      </dsp:txBody>
      <dsp:txXfrm>
        <a:off x="6008479" y="813402"/>
        <a:ext cx="1463352" cy="1493240"/>
      </dsp:txXfrm>
    </dsp:sp>
    <dsp:sp modelId="{CE73886B-B6AE-474C-B118-9D7DA274B916}">
      <dsp:nvSpPr>
        <dsp:cNvPr id="0" name=""/>
        <dsp:cNvSpPr/>
      </dsp:nvSpPr>
      <dsp:spPr>
        <a:xfrm>
          <a:off x="4361066" y="2581399"/>
          <a:ext cx="1463352" cy="2031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call and interviews</a:t>
          </a:r>
          <a:endParaRPr lang="en-US" sz="1900" kern="1200" dirty="0"/>
        </a:p>
      </dsp:txBody>
      <dsp:txXfrm>
        <a:off x="4361066" y="2581399"/>
        <a:ext cx="1463352" cy="2031750"/>
      </dsp:txXfrm>
    </dsp:sp>
    <dsp:sp modelId="{BF2F7270-DFED-47DE-841B-780E94CD66D1}">
      <dsp:nvSpPr>
        <dsp:cNvPr id="0" name=""/>
        <dsp:cNvSpPr/>
      </dsp:nvSpPr>
      <dsp:spPr>
        <a:xfrm>
          <a:off x="4361066" y="829081"/>
          <a:ext cx="1463352" cy="1493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Team selection</a:t>
          </a:r>
          <a:endParaRPr lang="en-US" sz="2400" kern="1200" dirty="0"/>
        </a:p>
      </dsp:txBody>
      <dsp:txXfrm>
        <a:off x="4361066" y="829081"/>
        <a:ext cx="1463352" cy="1493240"/>
      </dsp:txXfrm>
    </dsp:sp>
    <dsp:sp modelId="{10B1990D-7536-4BF1-99AA-6F8E07DD25CA}">
      <dsp:nvSpPr>
        <dsp:cNvPr id="0" name=""/>
        <dsp:cNvSpPr/>
      </dsp:nvSpPr>
      <dsp:spPr>
        <a:xfrm>
          <a:off x="2605043" y="2581399"/>
          <a:ext cx="1463352" cy="2031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feasibility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ToRs</a:t>
          </a:r>
          <a:endParaRPr lang="en-US" sz="1900" kern="1200" dirty="0"/>
        </a:p>
      </dsp:txBody>
      <dsp:txXfrm>
        <a:off x="2605043" y="2581399"/>
        <a:ext cx="1463352" cy="2031750"/>
      </dsp:txXfrm>
    </dsp:sp>
    <dsp:sp modelId="{49EBE1B7-3CA8-44FE-BD4E-FFF454524402}">
      <dsp:nvSpPr>
        <dsp:cNvPr id="0" name=""/>
        <dsp:cNvSpPr/>
      </dsp:nvSpPr>
      <dsp:spPr>
        <a:xfrm>
          <a:off x="2605043" y="891797"/>
          <a:ext cx="1463352" cy="1493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l" defTabSz="10668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Inception</a:t>
          </a:r>
        </a:p>
        <a:p>
          <a:pPr lvl="0" algn="l" defTabSz="10668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in SS</a:t>
          </a:r>
          <a:endParaRPr lang="en-US" sz="2400" kern="1200" dirty="0"/>
        </a:p>
      </dsp:txBody>
      <dsp:txXfrm>
        <a:off x="2605043" y="891797"/>
        <a:ext cx="1463352" cy="1493240"/>
      </dsp:txXfrm>
    </dsp:sp>
    <dsp:sp modelId="{24AAD76C-0079-46D5-9024-633E60FF8989}">
      <dsp:nvSpPr>
        <dsp:cNvPr id="0" name=""/>
        <dsp:cNvSpPr/>
      </dsp:nvSpPr>
      <dsp:spPr>
        <a:xfrm>
          <a:off x="849020" y="2581399"/>
          <a:ext cx="1463352" cy="2031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interviews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portfolio</a:t>
          </a:r>
          <a:endParaRPr lang="en-US" sz="1900" kern="1200" dirty="0"/>
        </a:p>
      </dsp:txBody>
      <dsp:txXfrm>
        <a:off x="849020" y="2581399"/>
        <a:ext cx="1463352" cy="2031750"/>
      </dsp:txXfrm>
    </dsp:sp>
    <dsp:sp modelId="{CA82AF75-DF33-460E-A738-2991C2CE3589}">
      <dsp:nvSpPr>
        <dsp:cNvPr id="0" name=""/>
        <dsp:cNvSpPr/>
      </dsp:nvSpPr>
      <dsp:spPr>
        <a:xfrm>
          <a:off x="849020" y="829081"/>
          <a:ext cx="1463352" cy="1493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Scoping in HQ</a:t>
          </a:r>
          <a:endParaRPr lang="en-US" sz="2400" kern="1200" dirty="0"/>
        </a:p>
      </dsp:txBody>
      <dsp:txXfrm>
        <a:off x="849020" y="829081"/>
        <a:ext cx="1463352" cy="1493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E8439-82CA-344A-91CA-F0BB88E65784}">
      <dsp:nvSpPr>
        <dsp:cNvPr id="0" name=""/>
        <dsp:cNvSpPr/>
      </dsp:nvSpPr>
      <dsp:spPr>
        <a:xfrm>
          <a:off x="252" y="172550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smtClean="0"/>
            <a:t>EM and coordinator</a:t>
          </a:r>
          <a:endParaRPr lang="it-IT" sz="500" kern="1200" dirty="0"/>
        </a:p>
      </dsp:txBody>
      <dsp:txXfrm>
        <a:off x="962" y="173260"/>
        <a:ext cx="47043" cy="22811"/>
      </dsp:txXfrm>
    </dsp:sp>
    <dsp:sp modelId="{B1ED4B4C-4CDE-1E4F-B898-84EA9F225A03}">
      <dsp:nvSpPr>
        <dsp:cNvPr id="0" name=""/>
        <dsp:cNvSpPr/>
      </dsp:nvSpPr>
      <dsp:spPr>
        <a:xfrm rot="18289469">
          <a:off x="41435" y="164827"/>
          <a:ext cx="33946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33946" y="59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57559" y="169884"/>
        <a:ext cx="1697" cy="1697"/>
      </dsp:txXfrm>
    </dsp:sp>
    <dsp:sp modelId="{75944A2B-081D-3240-B8B4-2ACDCA74B481}">
      <dsp:nvSpPr>
        <dsp:cNvPr id="0" name=""/>
        <dsp:cNvSpPr/>
      </dsp:nvSpPr>
      <dsp:spPr>
        <a:xfrm>
          <a:off x="68101" y="144683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smtClean="0"/>
            <a:t>Area coordinator and team</a:t>
          </a:r>
          <a:endParaRPr lang="it-IT" sz="500" kern="1200" dirty="0"/>
        </a:p>
      </dsp:txBody>
      <dsp:txXfrm>
        <a:off x="68811" y="145393"/>
        <a:ext cx="47043" cy="22811"/>
      </dsp:txXfrm>
    </dsp:sp>
    <dsp:sp modelId="{3102909F-F6AB-D34F-A0BB-3FD4EF63BC43}">
      <dsp:nvSpPr>
        <dsp:cNvPr id="0" name=""/>
        <dsp:cNvSpPr/>
      </dsp:nvSpPr>
      <dsp:spPr>
        <a:xfrm>
          <a:off x="116564" y="150894"/>
          <a:ext cx="19385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19385" y="5904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125772" y="156314"/>
        <a:ext cx="969" cy="969"/>
      </dsp:txXfrm>
    </dsp:sp>
    <dsp:sp modelId="{C7425AD1-FA3F-BE4C-A339-8E29792F7CA6}">
      <dsp:nvSpPr>
        <dsp:cNvPr id="0" name=""/>
        <dsp:cNvSpPr/>
      </dsp:nvSpPr>
      <dsp:spPr>
        <a:xfrm>
          <a:off x="135950" y="144683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err="1" smtClean="0"/>
            <a:t>enumerators</a:t>
          </a:r>
          <a:endParaRPr lang="it-IT" sz="500" kern="1200" dirty="0"/>
        </a:p>
      </dsp:txBody>
      <dsp:txXfrm>
        <a:off x="136660" y="145393"/>
        <a:ext cx="47043" cy="22811"/>
      </dsp:txXfrm>
    </dsp:sp>
    <dsp:sp modelId="{287488CF-8936-BF47-AE7F-FAB580FD13D8}">
      <dsp:nvSpPr>
        <dsp:cNvPr id="0" name=""/>
        <dsp:cNvSpPr/>
      </dsp:nvSpPr>
      <dsp:spPr>
        <a:xfrm>
          <a:off x="48715" y="178761"/>
          <a:ext cx="19385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19385" y="59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57923" y="184181"/>
        <a:ext cx="969" cy="969"/>
      </dsp:txXfrm>
    </dsp:sp>
    <dsp:sp modelId="{479E3D0A-315C-8849-82BF-13658167842C}">
      <dsp:nvSpPr>
        <dsp:cNvPr id="0" name=""/>
        <dsp:cNvSpPr/>
      </dsp:nvSpPr>
      <dsp:spPr>
        <a:xfrm>
          <a:off x="68101" y="172550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smtClean="0"/>
            <a:t>Area coordinator and team</a:t>
          </a:r>
          <a:endParaRPr lang="it-IT" sz="500" kern="1200" dirty="0"/>
        </a:p>
      </dsp:txBody>
      <dsp:txXfrm>
        <a:off x="68811" y="173260"/>
        <a:ext cx="47043" cy="22811"/>
      </dsp:txXfrm>
    </dsp:sp>
    <dsp:sp modelId="{6D8A2C62-A733-B44C-BA23-AAE6B4E82043}">
      <dsp:nvSpPr>
        <dsp:cNvPr id="0" name=""/>
        <dsp:cNvSpPr/>
      </dsp:nvSpPr>
      <dsp:spPr>
        <a:xfrm>
          <a:off x="116564" y="178761"/>
          <a:ext cx="19385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19385" y="5904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125772" y="184181"/>
        <a:ext cx="969" cy="969"/>
      </dsp:txXfrm>
    </dsp:sp>
    <dsp:sp modelId="{327B2B59-41BF-994D-A3E8-37DEB855D0CD}">
      <dsp:nvSpPr>
        <dsp:cNvPr id="0" name=""/>
        <dsp:cNvSpPr/>
      </dsp:nvSpPr>
      <dsp:spPr>
        <a:xfrm>
          <a:off x="135950" y="172550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err="1" smtClean="0"/>
            <a:t>Enumerators</a:t>
          </a:r>
          <a:endParaRPr lang="it-IT" sz="500" kern="1200" dirty="0"/>
        </a:p>
      </dsp:txBody>
      <dsp:txXfrm>
        <a:off x="136660" y="173260"/>
        <a:ext cx="47043" cy="22811"/>
      </dsp:txXfrm>
    </dsp:sp>
    <dsp:sp modelId="{573D006A-2A75-3045-96DD-91CD08537F66}">
      <dsp:nvSpPr>
        <dsp:cNvPr id="0" name=""/>
        <dsp:cNvSpPr/>
      </dsp:nvSpPr>
      <dsp:spPr>
        <a:xfrm rot="3310531">
          <a:off x="41435" y="192694"/>
          <a:ext cx="33946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33946" y="59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57559" y="197750"/>
        <a:ext cx="1697" cy="1697"/>
      </dsp:txXfrm>
    </dsp:sp>
    <dsp:sp modelId="{54A1CF5A-1D4B-CC41-9229-86013F731AFB}">
      <dsp:nvSpPr>
        <dsp:cNvPr id="0" name=""/>
        <dsp:cNvSpPr/>
      </dsp:nvSpPr>
      <dsp:spPr>
        <a:xfrm>
          <a:off x="68101" y="200416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smtClean="0"/>
            <a:t>Area coordinator and team</a:t>
          </a:r>
          <a:endParaRPr lang="it-IT" sz="500" kern="1200" dirty="0"/>
        </a:p>
      </dsp:txBody>
      <dsp:txXfrm>
        <a:off x="68811" y="201126"/>
        <a:ext cx="47043" cy="22811"/>
      </dsp:txXfrm>
    </dsp:sp>
    <dsp:sp modelId="{6049F4D1-3A9B-8E47-8B20-016B4D7144FD}">
      <dsp:nvSpPr>
        <dsp:cNvPr id="0" name=""/>
        <dsp:cNvSpPr/>
      </dsp:nvSpPr>
      <dsp:spPr>
        <a:xfrm>
          <a:off x="116564" y="206627"/>
          <a:ext cx="19385" cy="11809"/>
        </a:xfrm>
        <a:custGeom>
          <a:avLst/>
          <a:gdLst/>
          <a:ahLst/>
          <a:cxnLst/>
          <a:rect l="0" t="0" r="0" b="0"/>
          <a:pathLst>
            <a:path>
              <a:moveTo>
                <a:pt x="0" y="5904"/>
              </a:moveTo>
              <a:lnTo>
                <a:pt x="19385" y="5904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00" kern="1200"/>
        </a:p>
      </dsp:txBody>
      <dsp:txXfrm>
        <a:off x="125772" y="212047"/>
        <a:ext cx="969" cy="969"/>
      </dsp:txXfrm>
    </dsp:sp>
    <dsp:sp modelId="{E10D1238-997D-864F-A3D4-5F248A71D47C}">
      <dsp:nvSpPr>
        <dsp:cNvPr id="0" name=""/>
        <dsp:cNvSpPr/>
      </dsp:nvSpPr>
      <dsp:spPr>
        <a:xfrm>
          <a:off x="135950" y="200416"/>
          <a:ext cx="48463" cy="242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" kern="1200" dirty="0" err="1" smtClean="0"/>
            <a:t>Enumerators</a:t>
          </a:r>
          <a:endParaRPr lang="it-IT" sz="500" kern="1200" dirty="0"/>
        </a:p>
      </dsp:txBody>
      <dsp:txXfrm>
        <a:off x="136660" y="201126"/>
        <a:ext cx="47043" cy="22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7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1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1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79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5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40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7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3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3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2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C288-FC0F-45D0-829A-D018B4091FF4}" type="datetimeFigureOut">
              <a:rPr lang="en-US" smtClean="0"/>
              <a:t>23/04/16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C9E3A-8FFB-4A20-948E-78E6CD6BEE2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8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i_Microsoft_Word1.docx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Participatory </a:t>
            </a:r>
            <a:r>
              <a:rPr lang="en-US" sz="4400" dirty="0"/>
              <a:t>impact </a:t>
            </a:r>
            <a:r>
              <a:rPr lang="en-US" sz="4400" dirty="0" smtClean="0"/>
              <a:t>assessments in protracted crises and conflict contexts</a:t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3600" dirty="0"/>
              <a:t>M</a:t>
            </a:r>
            <a:r>
              <a:rPr lang="en-US" sz="3600" dirty="0" smtClean="0"/>
              <a:t>ethodology lessons from </a:t>
            </a:r>
            <a:r>
              <a:rPr lang="en-US" sz="3600" dirty="0"/>
              <a:t>South Sudan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01947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UNEG EPE 2016 –Humanitarian Stream:</a:t>
            </a:r>
          </a:p>
          <a:p>
            <a:pPr algn="l"/>
            <a:r>
              <a:rPr lang="en-US" sz="1600" dirty="0" smtClean="0"/>
              <a:t>Evaluation methodology panel</a:t>
            </a:r>
          </a:p>
          <a:p>
            <a:pPr algn="l"/>
            <a:r>
              <a:rPr lang="en-US" sz="1600" dirty="0" smtClean="0"/>
              <a:t>Marta Bruno FAO</a:t>
            </a:r>
            <a:endParaRPr lang="en-US" sz="1600" dirty="0"/>
          </a:p>
          <a:p>
            <a:pPr algn="l"/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100030"/>
              </p:ext>
            </p:extLst>
          </p:nvPr>
        </p:nvGraphicFramePr>
        <p:xfrm>
          <a:off x="5802834" y="5037826"/>
          <a:ext cx="5020310" cy="495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0310"/>
              </a:tblGrid>
              <a:tr h="4950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5" name="Picture 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152" y="3945659"/>
            <a:ext cx="5105400" cy="215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23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consideration 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of PRA tools for the community level:</a:t>
            </a:r>
          </a:p>
          <a:p>
            <a:r>
              <a:rPr lang="en-US" i="1" dirty="0" smtClean="0"/>
              <a:t>Data: 33 FGDs and 426 participants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Maps</a:t>
            </a:r>
            <a:r>
              <a:rPr lang="en-US" dirty="0" smtClean="0"/>
              <a:t> to quickly understand the development context and the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Timeline</a:t>
            </a:r>
            <a:r>
              <a:rPr lang="en-US" dirty="0" smtClean="0"/>
              <a:t> to reconstruct a baseline and change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Venn Diagrams </a:t>
            </a:r>
            <a:r>
              <a:rPr lang="en-US" dirty="0" smtClean="0"/>
              <a:t>to explore the relationships, actors and dynamics</a:t>
            </a:r>
          </a:p>
          <a:p>
            <a:endParaRPr lang="en-US" dirty="0"/>
          </a:p>
        </p:txBody>
      </p:sp>
      <p:pic>
        <p:nvPicPr>
          <p:cNvPr id="5121" name="Picture 3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896" y="382366"/>
            <a:ext cx="6143097" cy="554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329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consideration 3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Use of PRA tools for the household level:</a:t>
            </a:r>
          </a:p>
          <a:p>
            <a:r>
              <a:rPr lang="en-US" i="1" dirty="0" smtClean="0"/>
              <a:t>Data: 84 recipient HH and 29 non-recipient (50% of both HH groups were female headed)</a:t>
            </a:r>
          </a:p>
          <a:p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Household economy matrix </a:t>
            </a:r>
            <a:r>
              <a:rPr lang="en-US" dirty="0" smtClean="0"/>
              <a:t>to understand the incomes, expenditures and coping strategies of households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Daily activity clocks </a:t>
            </a:r>
            <a:r>
              <a:rPr lang="en-US" dirty="0" smtClean="0"/>
              <a:t>to understand the gender and nutrition aspects</a:t>
            </a:r>
          </a:p>
          <a:p>
            <a:endParaRPr lang="en-US" dirty="0"/>
          </a:p>
        </p:txBody>
      </p:sp>
      <p:pic>
        <p:nvPicPr>
          <p:cNvPr id="6145" name="Picture 3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677008"/>
            <a:ext cx="6376621" cy="497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95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from the experience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765300"/>
            <a:ext cx="5157787" cy="4424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Lessons on planning and methods…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600" dirty="0" smtClean="0"/>
              <a:t>Logistics </a:t>
            </a:r>
            <a:r>
              <a:rPr lang="en-US" sz="2600" dirty="0" smtClean="0"/>
              <a:t>and flexibility: </a:t>
            </a:r>
            <a:r>
              <a:rPr lang="en-US" sz="2600" dirty="0" smtClean="0"/>
              <a:t>plan big</a:t>
            </a:r>
            <a:endParaRPr lang="en-US" sz="2600" dirty="0" smtClean="0"/>
          </a:p>
          <a:p>
            <a:r>
              <a:rPr lang="en-US" sz="2600" dirty="0" smtClean="0"/>
              <a:t>Seasonality and migration (people and livestock)</a:t>
            </a:r>
          </a:p>
          <a:p>
            <a:r>
              <a:rPr lang="en-US" sz="2600" dirty="0"/>
              <a:t>T</a:t>
            </a:r>
            <a:r>
              <a:rPr lang="en-US" sz="2600" dirty="0" smtClean="0"/>
              <a:t>riangulation </a:t>
            </a:r>
            <a:r>
              <a:rPr lang="en-US" sz="2600" dirty="0" smtClean="0"/>
              <a:t>and </a:t>
            </a:r>
            <a:r>
              <a:rPr lang="en-US" sz="2600" dirty="0" smtClean="0"/>
              <a:t>attribution are difficult</a:t>
            </a:r>
            <a:endParaRPr lang="en-US" sz="2600" dirty="0" smtClean="0"/>
          </a:p>
          <a:p>
            <a:r>
              <a:rPr lang="en-US" sz="2600" dirty="0" smtClean="0"/>
              <a:t>Language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03400"/>
            <a:ext cx="5183188" cy="43862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… and on teams and methods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Must </a:t>
            </a:r>
            <a:r>
              <a:rPr lang="en-US" dirty="0" smtClean="0"/>
              <a:t>use national </a:t>
            </a:r>
            <a:r>
              <a:rPr lang="en-US" dirty="0" smtClean="0"/>
              <a:t>teams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Allow plenty of time for training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Ensure communication flows amongst teams </a:t>
            </a:r>
            <a:r>
              <a:rPr lang="en-US" dirty="0"/>
              <a:t>d</a:t>
            </a:r>
            <a:r>
              <a:rPr lang="en-US" dirty="0" smtClean="0"/>
              <a:t>uring field-</a:t>
            </a:r>
            <a:r>
              <a:rPr lang="en-US" dirty="0" smtClean="0"/>
              <a:t>work</a:t>
            </a:r>
          </a:p>
          <a:p>
            <a:pPr>
              <a:lnSpc>
                <a:spcPct val="100000"/>
              </a:lnSpc>
            </a:pPr>
            <a:r>
              <a:rPr lang="en-US" dirty="0"/>
              <a:t>Record data in writing but plan for oral </a:t>
            </a:r>
            <a:r>
              <a:rPr lang="en-US" dirty="0" smtClean="0"/>
              <a:t>analysis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Coordination and QA on a daily basis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4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a conclusion: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Participatory Impact Assessment was used as a basis for the 2016 planning of FAO response activities (with corrective action)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was used as the main source of  data on the results level by the main evaluation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It provides lessons and methods for similar studies in other countries/evaluations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7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Participatory Impact Assessment of FAO 2014 livelihood kits emergency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12" y="1625604"/>
            <a:ext cx="6206055" cy="43650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provide qualitative analysis on results and impact </a:t>
            </a:r>
            <a:r>
              <a:rPr lang="en-US" dirty="0" smtClean="0"/>
              <a:t>at community level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dentify the intended, unintended, positive and negative impacts of FAO’s distribution of livelihoods kits in 2014</a:t>
            </a:r>
          </a:p>
          <a:p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rovide findings for the FAO country team and the main evaluation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Immagine 3" descr="121496-Pages from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791" y="1845735"/>
            <a:ext cx="5805209" cy="410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9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research/evaluation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Weak context analysis                          changes in livelihoods over time?</a:t>
            </a:r>
          </a:p>
          <a:p>
            <a:endParaRPr lang="en-US" dirty="0"/>
          </a:p>
          <a:p>
            <a:r>
              <a:rPr lang="en-US" dirty="0" smtClean="0"/>
              <a:t>Absence of ‘results’ focused monitoring data          What was the initial impact of LH kits?</a:t>
            </a:r>
          </a:p>
          <a:p>
            <a:endParaRPr lang="en-US" dirty="0"/>
          </a:p>
          <a:p>
            <a:r>
              <a:rPr lang="en-US" dirty="0" smtClean="0"/>
              <a:t>Delivery through implementing partners                  effectiveness of the partnership and their feed-</a:t>
            </a:r>
            <a:r>
              <a:rPr lang="en-US" dirty="0" smtClean="0"/>
              <a:t>back?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482587" y="1991350"/>
            <a:ext cx="1804496" cy="2038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7806906" y="3010618"/>
            <a:ext cx="388188" cy="2096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082286" y="4405232"/>
            <a:ext cx="1026543" cy="201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4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process: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555303"/>
              </p:ext>
            </p:extLst>
          </p:nvPr>
        </p:nvGraphicFramePr>
        <p:xfrm>
          <a:off x="838200" y="1371600"/>
          <a:ext cx="10515600" cy="4805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ction Button: Sound 5">
            <a:hlinkClick r:id="" action="ppaction://noaction" highlightClick="1">
              <a:snd r:embed="rId7" name="applause.wav"/>
            </a:hlinkClick>
          </p:cNvPr>
          <p:cNvSpPr/>
          <p:nvPr/>
        </p:nvSpPr>
        <p:spPr>
          <a:xfrm>
            <a:off x="838200" y="5063705"/>
            <a:ext cx="2327695" cy="135434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85073" y="5417713"/>
            <a:ext cx="2846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Dissemination and utilization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46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00667"/>
          </a:xfrm>
        </p:spPr>
        <p:txBody>
          <a:bodyPr/>
          <a:lstStyle/>
          <a:p>
            <a:r>
              <a:rPr lang="en-US" dirty="0" smtClean="0"/>
              <a:t>Selection of the sites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727200"/>
            <a:ext cx="3932237" cy="41417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Two states: Jonglei and </a:t>
            </a:r>
            <a:r>
              <a:rPr lang="en-US" sz="2000" dirty="0" err="1" smtClean="0"/>
              <a:t>WBeG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Four counties: Akobo, </a:t>
            </a:r>
            <a:r>
              <a:rPr lang="en-US" sz="2000" dirty="0" err="1" smtClean="0"/>
              <a:t>Bor</a:t>
            </a:r>
            <a:r>
              <a:rPr lang="en-US" sz="2000" dirty="0" smtClean="0"/>
              <a:t>, </a:t>
            </a:r>
            <a:r>
              <a:rPr lang="en-US" sz="2000" dirty="0" err="1" smtClean="0"/>
              <a:t>Jur</a:t>
            </a:r>
            <a:r>
              <a:rPr lang="en-US" sz="2000" dirty="0" smtClean="0"/>
              <a:t> River and </a:t>
            </a:r>
            <a:r>
              <a:rPr lang="en-US" sz="2000" dirty="0" err="1" smtClean="0"/>
              <a:t>Wau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13 </a:t>
            </a:r>
            <a:r>
              <a:rPr lang="en-US" sz="2000" dirty="0" err="1" smtClean="0"/>
              <a:t>Payams</a:t>
            </a:r>
            <a:r>
              <a:rPr lang="en-US" sz="2000" dirty="0" smtClean="0"/>
              <a:t> and 17 villages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Government and opposition controlled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Control villages and households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IPC areas 2-3 and 4 </a:t>
            </a:r>
            <a:r>
              <a:rPr lang="en-US" sz="2000" dirty="0" smtClean="0"/>
              <a:t>(on map)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Different agro-ecological zones (flood plains, iron plateau, Nile river)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0834565" y="8977801"/>
            <a:ext cx="504825" cy="504825"/>
          </a:xfrm>
          <a:prstGeom prst="ellipse">
            <a:avLst/>
          </a:prstGeom>
          <a:noFill/>
          <a:ln w="38100">
            <a:solidFill>
              <a:schemeClr val="lt1">
                <a:lumMod val="100000"/>
                <a:lumOff val="0"/>
              </a:scheme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9253415" y="9244501"/>
            <a:ext cx="495300" cy="485775"/>
          </a:xfrm>
          <a:prstGeom prst="ellipse">
            <a:avLst/>
          </a:prstGeom>
          <a:noFill/>
          <a:ln w="38100">
            <a:solidFill>
              <a:schemeClr val="lt1">
                <a:lumMod val="100000"/>
                <a:lumOff val="0"/>
              </a:scheme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10644065" y="9730276"/>
            <a:ext cx="485775" cy="485775"/>
          </a:xfrm>
          <a:prstGeom prst="ellipse">
            <a:avLst/>
          </a:prstGeom>
          <a:noFill/>
          <a:ln w="38100">
            <a:solidFill>
              <a:schemeClr val="lt1">
                <a:lumMod val="100000"/>
                <a:lumOff val="0"/>
              </a:scheme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586415" y="134510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/>
            </a:r>
            <a:b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</a:br>
            <a: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/>
            </a:r>
            <a:br>
              <a:rPr kumimoji="0" lang="en-GB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078763"/>
              </p:ext>
            </p:extLst>
          </p:nvPr>
        </p:nvGraphicFramePr>
        <p:xfrm>
          <a:off x="5166012" y="1401763"/>
          <a:ext cx="5461000" cy="405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o" r:id="rId3" imgW="5461000" imgH="4051300" progId="Word.Document.12">
                  <p:embed/>
                </p:oleObj>
              </mc:Choice>
              <mc:Fallback>
                <p:oleObj name="Documento" r:id="rId3" imgW="5461000" imgH="405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66012" y="1401763"/>
                        <a:ext cx="5461000" cy="405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188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02267"/>
          </a:xfrm>
        </p:spPr>
        <p:txBody>
          <a:bodyPr/>
          <a:lstStyle/>
          <a:p>
            <a:r>
              <a:rPr lang="en-US" dirty="0" smtClean="0"/>
              <a:t>Selection of the team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25600"/>
            <a:ext cx="3932237" cy="306493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IAHE </a:t>
            </a:r>
            <a:r>
              <a:rPr lang="en-US" sz="2000" dirty="0" smtClean="0"/>
              <a:t>experience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Selection process to ensure </a:t>
            </a:r>
            <a:r>
              <a:rPr lang="en-US" sz="2000" dirty="0" smtClean="0"/>
              <a:t>access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Gender balance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Inclusion of FAO M&amp;E and gender officers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Ensuring coherence and similar skills sets across teams </a:t>
            </a:r>
            <a:endParaRPr lang="en-US" sz="2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54" y="601663"/>
            <a:ext cx="6172200" cy="4629150"/>
          </a:xfrm>
        </p:spPr>
      </p:pic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3959725098"/>
              </p:ext>
            </p:extLst>
          </p:nvPr>
        </p:nvGraphicFramePr>
        <p:xfrm>
          <a:off x="2827866" y="5537200"/>
          <a:ext cx="18466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095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igura a mano libera 18"/>
          <p:cNvSpPr/>
          <p:nvPr/>
        </p:nvSpPr>
        <p:spPr>
          <a:xfrm rot="5400000">
            <a:off x="6127194" y="2120040"/>
            <a:ext cx="667455" cy="705863"/>
          </a:xfrm>
          <a:custGeom>
            <a:avLst/>
            <a:gdLst>
              <a:gd name="connsiteX0" fmla="*/ 0 w 19385"/>
              <a:gd name="connsiteY0" fmla="*/ 5904 h 11809"/>
              <a:gd name="connsiteX1" fmla="*/ 19385 w 19385"/>
              <a:gd name="connsiteY1" fmla="*/ 5904 h 1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385" h="11809">
                <a:moveTo>
                  <a:pt x="0" y="5904"/>
                </a:moveTo>
                <a:lnTo>
                  <a:pt x="19385" y="5904"/>
                </a:lnTo>
              </a:path>
            </a:pathLst>
          </a:custGeom>
          <a:noFill/>
          <a:ln w="31750"/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908" tIns="5420" rIns="21908" bIns="5420" numCol="1" spcCol="1270" anchor="ctr" anchorCtr="0">
            <a:noAutofit/>
          </a:bodyPr>
          <a:lstStyle/>
          <a:p>
            <a:pPr lvl="0" algn="ctr" defTabSz="177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t-IT" sz="400" kern="1200"/>
          </a:p>
        </p:txBody>
      </p:sp>
      <p:sp>
        <p:nvSpPr>
          <p:cNvPr id="20" name="Figura a mano libera 19"/>
          <p:cNvSpPr/>
          <p:nvPr/>
        </p:nvSpPr>
        <p:spPr>
          <a:xfrm rot="5400000">
            <a:off x="6136568" y="4007202"/>
            <a:ext cx="697787" cy="186275"/>
          </a:xfrm>
          <a:custGeom>
            <a:avLst/>
            <a:gdLst>
              <a:gd name="connsiteX0" fmla="*/ 0 w 19385"/>
              <a:gd name="connsiteY0" fmla="*/ 5904 h 11809"/>
              <a:gd name="connsiteX1" fmla="*/ 19385 w 19385"/>
              <a:gd name="connsiteY1" fmla="*/ 5904 h 1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385" h="11809">
                <a:moveTo>
                  <a:pt x="0" y="5904"/>
                </a:moveTo>
                <a:lnTo>
                  <a:pt x="19385" y="5904"/>
                </a:lnTo>
              </a:path>
            </a:pathLst>
          </a:custGeom>
          <a:noFill/>
          <a:ln w="31750"/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908" tIns="5420" rIns="21908" bIns="5420" numCol="1" spcCol="1270" anchor="ctr" anchorCtr="0">
            <a:noAutofit/>
          </a:bodyPr>
          <a:lstStyle/>
          <a:p>
            <a:pPr lvl="0" algn="ctr" defTabSz="177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t-IT" sz="400" kern="1200"/>
          </a:p>
        </p:txBody>
      </p:sp>
      <p:grpSp>
        <p:nvGrpSpPr>
          <p:cNvPr id="5" name="Gruppo 4"/>
          <p:cNvGrpSpPr/>
          <p:nvPr/>
        </p:nvGrpSpPr>
        <p:grpSpPr>
          <a:xfrm>
            <a:off x="2146408" y="1079501"/>
            <a:ext cx="7442369" cy="4402756"/>
            <a:chOff x="2823492" y="5686982"/>
            <a:chExt cx="154434" cy="68278"/>
          </a:xfrm>
        </p:grpSpPr>
        <p:sp>
          <p:nvSpPr>
            <p:cNvPr id="6" name="Figura a mano libera 5"/>
            <p:cNvSpPr/>
            <p:nvPr/>
          </p:nvSpPr>
          <p:spPr>
            <a:xfrm>
              <a:off x="2823492" y="5713050"/>
              <a:ext cx="48469" cy="16403"/>
            </a:xfrm>
            <a:custGeom>
              <a:avLst/>
              <a:gdLst>
                <a:gd name="connsiteX0" fmla="*/ 0 w 48463"/>
                <a:gd name="connsiteY0" fmla="*/ 2423 h 24231"/>
                <a:gd name="connsiteX1" fmla="*/ 2423 w 48463"/>
                <a:gd name="connsiteY1" fmla="*/ 0 h 24231"/>
                <a:gd name="connsiteX2" fmla="*/ 46040 w 48463"/>
                <a:gd name="connsiteY2" fmla="*/ 0 h 24231"/>
                <a:gd name="connsiteX3" fmla="*/ 48463 w 48463"/>
                <a:gd name="connsiteY3" fmla="*/ 2423 h 24231"/>
                <a:gd name="connsiteX4" fmla="*/ 48463 w 48463"/>
                <a:gd name="connsiteY4" fmla="*/ 21808 h 24231"/>
                <a:gd name="connsiteX5" fmla="*/ 46040 w 48463"/>
                <a:gd name="connsiteY5" fmla="*/ 24231 h 24231"/>
                <a:gd name="connsiteX6" fmla="*/ 2423 w 48463"/>
                <a:gd name="connsiteY6" fmla="*/ 24231 h 24231"/>
                <a:gd name="connsiteX7" fmla="*/ 0 w 48463"/>
                <a:gd name="connsiteY7" fmla="*/ 21808 h 24231"/>
                <a:gd name="connsiteX8" fmla="*/ 0 w 48463"/>
                <a:gd name="connsiteY8" fmla="*/ 2423 h 2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3" h="24231">
                  <a:moveTo>
                    <a:pt x="0" y="2423"/>
                  </a:moveTo>
                  <a:cubicBezTo>
                    <a:pt x="0" y="1085"/>
                    <a:pt x="1085" y="0"/>
                    <a:pt x="2423" y="0"/>
                  </a:cubicBezTo>
                  <a:lnTo>
                    <a:pt x="46040" y="0"/>
                  </a:lnTo>
                  <a:cubicBezTo>
                    <a:pt x="47378" y="0"/>
                    <a:pt x="48463" y="1085"/>
                    <a:pt x="48463" y="2423"/>
                  </a:cubicBezTo>
                  <a:lnTo>
                    <a:pt x="48463" y="21808"/>
                  </a:lnTo>
                  <a:cubicBezTo>
                    <a:pt x="48463" y="23146"/>
                    <a:pt x="47378" y="24231"/>
                    <a:pt x="46040" y="24231"/>
                  </a:cubicBezTo>
                  <a:lnTo>
                    <a:pt x="2423" y="24231"/>
                  </a:lnTo>
                  <a:cubicBezTo>
                    <a:pt x="1085" y="24231"/>
                    <a:pt x="0" y="23146"/>
                    <a:pt x="0" y="21808"/>
                  </a:cubicBezTo>
                  <a:lnTo>
                    <a:pt x="0" y="242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85" tIns="3885" rIns="3885" bIns="388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/>
                <a:t>Evaluation Manager and coordinator</a:t>
              </a:r>
              <a:endParaRPr lang="it-IT" kern="1200" dirty="0"/>
            </a:p>
          </p:txBody>
        </p:sp>
        <p:sp>
          <p:nvSpPr>
            <p:cNvPr id="7" name="Figura a mano libera 6"/>
            <p:cNvSpPr/>
            <p:nvPr/>
          </p:nvSpPr>
          <p:spPr>
            <a:xfrm rot="18289469">
              <a:off x="2869301" y="5702027"/>
              <a:ext cx="33946" cy="11809"/>
            </a:xfrm>
            <a:custGeom>
              <a:avLst/>
              <a:gdLst>
                <a:gd name="connsiteX0" fmla="*/ 0 w 33946"/>
                <a:gd name="connsiteY0" fmla="*/ 5904 h 11809"/>
                <a:gd name="connsiteX1" fmla="*/ 33946 w 33946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46" h="11809">
                  <a:moveTo>
                    <a:pt x="0" y="5904"/>
                  </a:moveTo>
                  <a:lnTo>
                    <a:pt x="33946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822" tIns="5055" rIns="28826" bIns="5056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2895967" y="5686982"/>
              <a:ext cx="33090" cy="19132"/>
            </a:xfrm>
            <a:custGeom>
              <a:avLst/>
              <a:gdLst>
                <a:gd name="connsiteX0" fmla="*/ 0 w 48463"/>
                <a:gd name="connsiteY0" fmla="*/ 2423 h 24231"/>
                <a:gd name="connsiteX1" fmla="*/ 2423 w 48463"/>
                <a:gd name="connsiteY1" fmla="*/ 0 h 24231"/>
                <a:gd name="connsiteX2" fmla="*/ 46040 w 48463"/>
                <a:gd name="connsiteY2" fmla="*/ 0 h 24231"/>
                <a:gd name="connsiteX3" fmla="*/ 48463 w 48463"/>
                <a:gd name="connsiteY3" fmla="*/ 2423 h 24231"/>
                <a:gd name="connsiteX4" fmla="*/ 48463 w 48463"/>
                <a:gd name="connsiteY4" fmla="*/ 21808 h 24231"/>
                <a:gd name="connsiteX5" fmla="*/ 46040 w 48463"/>
                <a:gd name="connsiteY5" fmla="*/ 24231 h 24231"/>
                <a:gd name="connsiteX6" fmla="*/ 2423 w 48463"/>
                <a:gd name="connsiteY6" fmla="*/ 24231 h 24231"/>
                <a:gd name="connsiteX7" fmla="*/ 0 w 48463"/>
                <a:gd name="connsiteY7" fmla="*/ 21808 h 24231"/>
                <a:gd name="connsiteX8" fmla="*/ 0 w 48463"/>
                <a:gd name="connsiteY8" fmla="*/ 2423 h 2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3" h="24231">
                  <a:moveTo>
                    <a:pt x="0" y="2423"/>
                  </a:moveTo>
                  <a:cubicBezTo>
                    <a:pt x="0" y="1085"/>
                    <a:pt x="1085" y="0"/>
                    <a:pt x="2423" y="0"/>
                  </a:cubicBezTo>
                  <a:lnTo>
                    <a:pt x="46040" y="0"/>
                  </a:lnTo>
                  <a:cubicBezTo>
                    <a:pt x="47378" y="0"/>
                    <a:pt x="48463" y="1085"/>
                    <a:pt x="48463" y="2423"/>
                  </a:cubicBezTo>
                  <a:lnTo>
                    <a:pt x="48463" y="21808"/>
                  </a:lnTo>
                  <a:cubicBezTo>
                    <a:pt x="48463" y="23146"/>
                    <a:pt x="47378" y="24231"/>
                    <a:pt x="46040" y="24231"/>
                  </a:cubicBezTo>
                  <a:lnTo>
                    <a:pt x="2423" y="24231"/>
                  </a:lnTo>
                  <a:cubicBezTo>
                    <a:pt x="1085" y="24231"/>
                    <a:pt x="0" y="23146"/>
                    <a:pt x="0" y="21808"/>
                  </a:cubicBezTo>
                  <a:lnTo>
                    <a:pt x="0" y="2423"/>
                  </a:lnTo>
                  <a:close/>
                </a:path>
              </a:pathLst>
            </a:custGeom>
            <a:solidFill>
              <a:srgbClr val="00009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85" tIns="3885" rIns="3885" bIns="388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/>
                <a:t>Area coordinator and team</a:t>
              </a:r>
            </a:p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dirty="0" err="1" smtClean="0"/>
                <a:t>Wau</a:t>
              </a:r>
              <a:endParaRPr lang="it-IT" kern="1200" dirty="0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2928903" y="5691773"/>
              <a:ext cx="20282" cy="11809"/>
            </a:xfrm>
            <a:custGeom>
              <a:avLst/>
              <a:gdLst>
                <a:gd name="connsiteX0" fmla="*/ 0 w 19385"/>
                <a:gd name="connsiteY0" fmla="*/ 5904 h 11809"/>
                <a:gd name="connsiteX1" fmla="*/ 19385 w 19385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85" h="11809">
                  <a:moveTo>
                    <a:pt x="0" y="5904"/>
                  </a:moveTo>
                  <a:lnTo>
                    <a:pt x="19385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908" tIns="5420" rIns="21908" bIns="542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  <p:sp>
          <p:nvSpPr>
            <p:cNvPr id="11" name="Figura a mano libera 10"/>
            <p:cNvSpPr/>
            <p:nvPr/>
          </p:nvSpPr>
          <p:spPr>
            <a:xfrm>
              <a:off x="2872433" y="5715961"/>
              <a:ext cx="23533" cy="11809"/>
            </a:xfrm>
            <a:custGeom>
              <a:avLst/>
              <a:gdLst>
                <a:gd name="connsiteX0" fmla="*/ 0 w 19385"/>
                <a:gd name="connsiteY0" fmla="*/ 5904 h 11809"/>
                <a:gd name="connsiteX1" fmla="*/ 19385 w 19385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85" h="11809">
                  <a:moveTo>
                    <a:pt x="0" y="5904"/>
                  </a:moveTo>
                  <a:lnTo>
                    <a:pt x="19385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908" tIns="5420" rIns="21908" bIns="542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  <p:sp>
          <p:nvSpPr>
            <p:cNvPr id="12" name="Figura a mano libera 11"/>
            <p:cNvSpPr/>
            <p:nvPr/>
          </p:nvSpPr>
          <p:spPr>
            <a:xfrm>
              <a:off x="2896353" y="5713045"/>
              <a:ext cx="33475" cy="19071"/>
            </a:xfrm>
            <a:custGeom>
              <a:avLst/>
              <a:gdLst>
                <a:gd name="connsiteX0" fmla="*/ 0 w 48463"/>
                <a:gd name="connsiteY0" fmla="*/ 2423 h 24231"/>
                <a:gd name="connsiteX1" fmla="*/ 2423 w 48463"/>
                <a:gd name="connsiteY1" fmla="*/ 0 h 24231"/>
                <a:gd name="connsiteX2" fmla="*/ 46040 w 48463"/>
                <a:gd name="connsiteY2" fmla="*/ 0 h 24231"/>
                <a:gd name="connsiteX3" fmla="*/ 48463 w 48463"/>
                <a:gd name="connsiteY3" fmla="*/ 2423 h 24231"/>
                <a:gd name="connsiteX4" fmla="*/ 48463 w 48463"/>
                <a:gd name="connsiteY4" fmla="*/ 21808 h 24231"/>
                <a:gd name="connsiteX5" fmla="*/ 46040 w 48463"/>
                <a:gd name="connsiteY5" fmla="*/ 24231 h 24231"/>
                <a:gd name="connsiteX6" fmla="*/ 2423 w 48463"/>
                <a:gd name="connsiteY6" fmla="*/ 24231 h 24231"/>
                <a:gd name="connsiteX7" fmla="*/ 0 w 48463"/>
                <a:gd name="connsiteY7" fmla="*/ 21808 h 24231"/>
                <a:gd name="connsiteX8" fmla="*/ 0 w 48463"/>
                <a:gd name="connsiteY8" fmla="*/ 2423 h 2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3" h="24231">
                  <a:moveTo>
                    <a:pt x="0" y="2423"/>
                  </a:moveTo>
                  <a:cubicBezTo>
                    <a:pt x="0" y="1085"/>
                    <a:pt x="1085" y="0"/>
                    <a:pt x="2423" y="0"/>
                  </a:cubicBezTo>
                  <a:lnTo>
                    <a:pt x="46040" y="0"/>
                  </a:lnTo>
                  <a:cubicBezTo>
                    <a:pt x="47378" y="0"/>
                    <a:pt x="48463" y="1085"/>
                    <a:pt x="48463" y="2423"/>
                  </a:cubicBezTo>
                  <a:lnTo>
                    <a:pt x="48463" y="21808"/>
                  </a:lnTo>
                  <a:cubicBezTo>
                    <a:pt x="48463" y="23146"/>
                    <a:pt x="47378" y="24231"/>
                    <a:pt x="46040" y="24231"/>
                  </a:cubicBezTo>
                  <a:lnTo>
                    <a:pt x="2423" y="24231"/>
                  </a:lnTo>
                  <a:cubicBezTo>
                    <a:pt x="1085" y="24231"/>
                    <a:pt x="0" y="23146"/>
                    <a:pt x="0" y="21808"/>
                  </a:cubicBezTo>
                  <a:lnTo>
                    <a:pt x="0" y="2423"/>
                  </a:lnTo>
                  <a:close/>
                </a:path>
              </a:pathLst>
            </a:custGeom>
            <a:solidFill>
              <a:srgbClr val="00009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85" tIns="3885" rIns="3885" bIns="388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/>
                <a:t>Area coordinator and team</a:t>
              </a:r>
            </a:p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dirty="0" err="1" smtClean="0"/>
                <a:t>Bor</a:t>
              </a:r>
              <a:endParaRPr lang="it-IT" kern="1200" dirty="0"/>
            </a:p>
          </p:txBody>
        </p:sp>
        <p:sp>
          <p:nvSpPr>
            <p:cNvPr id="13" name="Figura a mano libera 12"/>
            <p:cNvSpPr/>
            <p:nvPr/>
          </p:nvSpPr>
          <p:spPr>
            <a:xfrm>
              <a:off x="2928685" y="5717093"/>
              <a:ext cx="22040" cy="11809"/>
            </a:xfrm>
            <a:custGeom>
              <a:avLst/>
              <a:gdLst>
                <a:gd name="connsiteX0" fmla="*/ 0 w 19385"/>
                <a:gd name="connsiteY0" fmla="*/ 5904 h 11809"/>
                <a:gd name="connsiteX1" fmla="*/ 19385 w 19385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85" h="11809">
                  <a:moveTo>
                    <a:pt x="0" y="5904"/>
                  </a:moveTo>
                  <a:lnTo>
                    <a:pt x="19385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908" tIns="5420" rIns="21908" bIns="542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  <p:sp>
          <p:nvSpPr>
            <p:cNvPr id="14" name="Figura a mano libera 13"/>
            <p:cNvSpPr/>
            <p:nvPr/>
          </p:nvSpPr>
          <p:spPr>
            <a:xfrm>
              <a:off x="2945562" y="5713047"/>
              <a:ext cx="32364" cy="19236"/>
            </a:xfrm>
            <a:custGeom>
              <a:avLst/>
              <a:gdLst>
                <a:gd name="connsiteX0" fmla="*/ 0 w 48463"/>
                <a:gd name="connsiteY0" fmla="*/ 2423 h 24231"/>
                <a:gd name="connsiteX1" fmla="*/ 2423 w 48463"/>
                <a:gd name="connsiteY1" fmla="*/ 0 h 24231"/>
                <a:gd name="connsiteX2" fmla="*/ 46040 w 48463"/>
                <a:gd name="connsiteY2" fmla="*/ 0 h 24231"/>
                <a:gd name="connsiteX3" fmla="*/ 48463 w 48463"/>
                <a:gd name="connsiteY3" fmla="*/ 2423 h 24231"/>
                <a:gd name="connsiteX4" fmla="*/ 48463 w 48463"/>
                <a:gd name="connsiteY4" fmla="*/ 21808 h 24231"/>
                <a:gd name="connsiteX5" fmla="*/ 46040 w 48463"/>
                <a:gd name="connsiteY5" fmla="*/ 24231 h 24231"/>
                <a:gd name="connsiteX6" fmla="*/ 2423 w 48463"/>
                <a:gd name="connsiteY6" fmla="*/ 24231 h 24231"/>
                <a:gd name="connsiteX7" fmla="*/ 0 w 48463"/>
                <a:gd name="connsiteY7" fmla="*/ 21808 h 24231"/>
                <a:gd name="connsiteX8" fmla="*/ 0 w 48463"/>
                <a:gd name="connsiteY8" fmla="*/ 2423 h 2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3" h="24231">
                  <a:moveTo>
                    <a:pt x="0" y="2423"/>
                  </a:moveTo>
                  <a:cubicBezTo>
                    <a:pt x="0" y="1085"/>
                    <a:pt x="1085" y="0"/>
                    <a:pt x="2423" y="0"/>
                  </a:cubicBezTo>
                  <a:lnTo>
                    <a:pt x="46040" y="0"/>
                  </a:lnTo>
                  <a:cubicBezTo>
                    <a:pt x="47378" y="0"/>
                    <a:pt x="48463" y="1085"/>
                    <a:pt x="48463" y="2423"/>
                  </a:cubicBezTo>
                  <a:lnTo>
                    <a:pt x="48463" y="21808"/>
                  </a:lnTo>
                  <a:cubicBezTo>
                    <a:pt x="48463" y="23146"/>
                    <a:pt x="47378" y="24231"/>
                    <a:pt x="46040" y="24231"/>
                  </a:cubicBezTo>
                  <a:lnTo>
                    <a:pt x="2423" y="24231"/>
                  </a:lnTo>
                  <a:cubicBezTo>
                    <a:pt x="1085" y="24231"/>
                    <a:pt x="0" y="23146"/>
                    <a:pt x="0" y="21808"/>
                  </a:cubicBezTo>
                  <a:lnTo>
                    <a:pt x="0" y="2423"/>
                  </a:lnTo>
                  <a:close/>
                </a:path>
              </a:pathLst>
            </a:custGeom>
            <a:solidFill>
              <a:srgbClr val="3366F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85" tIns="3885" rIns="3885" bIns="388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err="1" smtClean="0"/>
                <a:t>Enumerators</a:t>
              </a:r>
              <a:endParaRPr lang="it-IT" kern="1200" dirty="0"/>
            </a:p>
          </p:txBody>
        </p:sp>
        <p:sp>
          <p:nvSpPr>
            <p:cNvPr id="15" name="Figura a mano libera 14"/>
            <p:cNvSpPr/>
            <p:nvPr/>
          </p:nvSpPr>
          <p:spPr>
            <a:xfrm rot="3310531">
              <a:off x="2869301" y="5729894"/>
              <a:ext cx="33946" cy="11809"/>
            </a:xfrm>
            <a:custGeom>
              <a:avLst/>
              <a:gdLst>
                <a:gd name="connsiteX0" fmla="*/ 0 w 33946"/>
                <a:gd name="connsiteY0" fmla="*/ 5904 h 11809"/>
                <a:gd name="connsiteX1" fmla="*/ 33946 w 33946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46" h="11809">
                  <a:moveTo>
                    <a:pt x="0" y="5904"/>
                  </a:moveTo>
                  <a:lnTo>
                    <a:pt x="33946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824" tIns="5056" rIns="28824" bIns="5055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  <p:sp>
          <p:nvSpPr>
            <p:cNvPr id="16" name="Figura a mano libera 15"/>
            <p:cNvSpPr/>
            <p:nvPr/>
          </p:nvSpPr>
          <p:spPr>
            <a:xfrm>
              <a:off x="2895967" y="5736558"/>
              <a:ext cx="32333" cy="18702"/>
            </a:xfrm>
            <a:custGeom>
              <a:avLst/>
              <a:gdLst>
                <a:gd name="connsiteX0" fmla="*/ 0 w 48463"/>
                <a:gd name="connsiteY0" fmla="*/ 2423 h 24231"/>
                <a:gd name="connsiteX1" fmla="*/ 2423 w 48463"/>
                <a:gd name="connsiteY1" fmla="*/ 0 h 24231"/>
                <a:gd name="connsiteX2" fmla="*/ 46040 w 48463"/>
                <a:gd name="connsiteY2" fmla="*/ 0 h 24231"/>
                <a:gd name="connsiteX3" fmla="*/ 48463 w 48463"/>
                <a:gd name="connsiteY3" fmla="*/ 2423 h 24231"/>
                <a:gd name="connsiteX4" fmla="*/ 48463 w 48463"/>
                <a:gd name="connsiteY4" fmla="*/ 21808 h 24231"/>
                <a:gd name="connsiteX5" fmla="*/ 46040 w 48463"/>
                <a:gd name="connsiteY5" fmla="*/ 24231 h 24231"/>
                <a:gd name="connsiteX6" fmla="*/ 2423 w 48463"/>
                <a:gd name="connsiteY6" fmla="*/ 24231 h 24231"/>
                <a:gd name="connsiteX7" fmla="*/ 0 w 48463"/>
                <a:gd name="connsiteY7" fmla="*/ 21808 h 24231"/>
                <a:gd name="connsiteX8" fmla="*/ 0 w 48463"/>
                <a:gd name="connsiteY8" fmla="*/ 2423 h 2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3" h="24231">
                  <a:moveTo>
                    <a:pt x="0" y="2423"/>
                  </a:moveTo>
                  <a:cubicBezTo>
                    <a:pt x="0" y="1085"/>
                    <a:pt x="1085" y="0"/>
                    <a:pt x="2423" y="0"/>
                  </a:cubicBezTo>
                  <a:lnTo>
                    <a:pt x="46040" y="0"/>
                  </a:lnTo>
                  <a:cubicBezTo>
                    <a:pt x="47378" y="0"/>
                    <a:pt x="48463" y="1085"/>
                    <a:pt x="48463" y="2423"/>
                  </a:cubicBezTo>
                  <a:lnTo>
                    <a:pt x="48463" y="21808"/>
                  </a:lnTo>
                  <a:cubicBezTo>
                    <a:pt x="48463" y="23146"/>
                    <a:pt x="47378" y="24231"/>
                    <a:pt x="46040" y="24231"/>
                  </a:cubicBezTo>
                  <a:lnTo>
                    <a:pt x="2423" y="24231"/>
                  </a:lnTo>
                  <a:cubicBezTo>
                    <a:pt x="1085" y="24231"/>
                    <a:pt x="0" y="23146"/>
                    <a:pt x="0" y="21808"/>
                  </a:cubicBezTo>
                  <a:lnTo>
                    <a:pt x="0" y="2423"/>
                  </a:lnTo>
                  <a:close/>
                </a:path>
              </a:pathLst>
            </a:custGeom>
            <a:solidFill>
              <a:srgbClr val="00009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85" tIns="3885" rIns="3885" bIns="388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/>
                <a:t>Area coordinator and team</a:t>
              </a:r>
            </a:p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dirty="0" err="1" smtClean="0"/>
                <a:t>Akobo</a:t>
              </a:r>
              <a:endParaRPr lang="it-IT" kern="1200" dirty="0"/>
            </a:p>
          </p:txBody>
        </p:sp>
        <p:sp>
          <p:nvSpPr>
            <p:cNvPr id="17" name="Figura a mano libera 16"/>
            <p:cNvSpPr/>
            <p:nvPr/>
          </p:nvSpPr>
          <p:spPr>
            <a:xfrm>
              <a:off x="2927625" y="5739865"/>
              <a:ext cx="21175" cy="11809"/>
            </a:xfrm>
            <a:custGeom>
              <a:avLst/>
              <a:gdLst>
                <a:gd name="connsiteX0" fmla="*/ 0 w 19385"/>
                <a:gd name="connsiteY0" fmla="*/ 5904 h 11809"/>
                <a:gd name="connsiteX1" fmla="*/ 19385 w 19385"/>
                <a:gd name="connsiteY1" fmla="*/ 5904 h 1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385" h="11809">
                  <a:moveTo>
                    <a:pt x="0" y="5904"/>
                  </a:moveTo>
                  <a:lnTo>
                    <a:pt x="19385" y="5904"/>
                  </a:lnTo>
                </a:path>
              </a:pathLst>
            </a:custGeom>
            <a:noFill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908" tIns="5420" rIns="21908" bIns="542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400" kern="1200"/>
            </a:p>
          </p:txBody>
        </p:sp>
      </p:grpSp>
      <p:sp>
        <p:nvSpPr>
          <p:cNvPr id="23" name="Figura a mano libera 22"/>
          <p:cNvSpPr/>
          <p:nvPr/>
        </p:nvSpPr>
        <p:spPr>
          <a:xfrm>
            <a:off x="8082807" y="1159755"/>
            <a:ext cx="1454303" cy="1143583"/>
          </a:xfrm>
          <a:custGeom>
            <a:avLst/>
            <a:gdLst>
              <a:gd name="connsiteX0" fmla="*/ 0 w 48463"/>
              <a:gd name="connsiteY0" fmla="*/ 2423 h 24231"/>
              <a:gd name="connsiteX1" fmla="*/ 2423 w 48463"/>
              <a:gd name="connsiteY1" fmla="*/ 0 h 24231"/>
              <a:gd name="connsiteX2" fmla="*/ 46040 w 48463"/>
              <a:gd name="connsiteY2" fmla="*/ 0 h 24231"/>
              <a:gd name="connsiteX3" fmla="*/ 48463 w 48463"/>
              <a:gd name="connsiteY3" fmla="*/ 2423 h 24231"/>
              <a:gd name="connsiteX4" fmla="*/ 48463 w 48463"/>
              <a:gd name="connsiteY4" fmla="*/ 21808 h 24231"/>
              <a:gd name="connsiteX5" fmla="*/ 46040 w 48463"/>
              <a:gd name="connsiteY5" fmla="*/ 24231 h 24231"/>
              <a:gd name="connsiteX6" fmla="*/ 2423 w 48463"/>
              <a:gd name="connsiteY6" fmla="*/ 24231 h 24231"/>
              <a:gd name="connsiteX7" fmla="*/ 0 w 48463"/>
              <a:gd name="connsiteY7" fmla="*/ 21808 h 24231"/>
              <a:gd name="connsiteX8" fmla="*/ 0 w 48463"/>
              <a:gd name="connsiteY8" fmla="*/ 2423 h 2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63" h="24231">
                <a:moveTo>
                  <a:pt x="0" y="2423"/>
                </a:moveTo>
                <a:cubicBezTo>
                  <a:pt x="0" y="1085"/>
                  <a:pt x="1085" y="0"/>
                  <a:pt x="2423" y="0"/>
                </a:cubicBezTo>
                <a:lnTo>
                  <a:pt x="46040" y="0"/>
                </a:lnTo>
                <a:cubicBezTo>
                  <a:pt x="47378" y="0"/>
                  <a:pt x="48463" y="1085"/>
                  <a:pt x="48463" y="2423"/>
                </a:cubicBezTo>
                <a:lnTo>
                  <a:pt x="48463" y="21808"/>
                </a:lnTo>
                <a:cubicBezTo>
                  <a:pt x="48463" y="23146"/>
                  <a:pt x="47378" y="24231"/>
                  <a:pt x="46040" y="24231"/>
                </a:cubicBezTo>
                <a:lnTo>
                  <a:pt x="2423" y="24231"/>
                </a:lnTo>
                <a:cubicBezTo>
                  <a:pt x="1085" y="24231"/>
                  <a:pt x="0" y="23146"/>
                  <a:pt x="0" y="21808"/>
                </a:cubicBezTo>
                <a:lnTo>
                  <a:pt x="0" y="2423"/>
                </a:lnTo>
                <a:close/>
              </a:path>
            </a:pathLst>
          </a:custGeom>
          <a:solidFill>
            <a:srgbClr val="3366FF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85" tIns="3885" rIns="3885" bIns="3885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dirty="0" err="1"/>
              <a:t>Enumerators</a:t>
            </a:r>
            <a:endParaRPr lang="it-IT" dirty="0"/>
          </a:p>
        </p:txBody>
      </p:sp>
      <p:sp>
        <p:nvSpPr>
          <p:cNvPr id="21" name="Figura a mano libera 20"/>
          <p:cNvSpPr/>
          <p:nvPr/>
        </p:nvSpPr>
        <p:spPr>
          <a:xfrm>
            <a:off x="8120912" y="4313550"/>
            <a:ext cx="1421033" cy="1117880"/>
          </a:xfrm>
          <a:custGeom>
            <a:avLst/>
            <a:gdLst>
              <a:gd name="connsiteX0" fmla="*/ 0 w 48463"/>
              <a:gd name="connsiteY0" fmla="*/ 2423 h 24231"/>
              <a:gd name="connsiteX1" fmla="*/ 2423 w 48463"/>
              <a:gd name="connsiteY1" fmla="*/ 0 h 24231"/>
              <a:gd name="connsiteX2" fmla="*/ 46040 w 48463"/>
              <a:gd name="connsiteY2" fmla="*/ 0 h 24231"/>
              <a:gd name="connsiteX3" fmla="*/ 48463 w 48463"/>
              <a:gd name="connsiteY3" fmla="*/ 2423 h 24231"/>
              <a:gd name="connsiteX4" fmla="*/ 48463 w 48463"/>
              <a:gd name="connsiteY4" fmla="*/ 21808 h 24231"/>
              <a:gd name="connsiteX5" fmla="*/ 46040 w 48463"/>
              <a:gd name="connsiteY5" fmla="*/ 24231 h 24231"/>
              <a:gd name="connsiteX6" fmla="*/ 2423 w 48463"/>
              <a:gd name="connsiteY6" fmla="*/ 24231 h 24231"/>
              <a:gd name="connsiteX7" fmla="*/ 0 w 48463"/>
              <a:gd name="connsiteY7" fmla="*/ 21808 h 24231"/>
              <a:gd name="connsiteX8" fmla="*/ 0 w 48463"/>
              <a:gd name="connsiteY8" fmla="*/ 2423 h 2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63" h="24231">
                <a:moveTo>
                  <a:pt x="0" y="2423"/>
                </a:moveTo>
                <a:cubicBezTo>
                  <a:pt x="0" y="1085"/>
                  <a:pt x="1085" y="0"/>
                  <a:pt x="2423" y="0"/>
                </a:cubicBezTo>
                <a:lnTo>
                  <a:pt x="46040" y="0"/>
                </a:lnTo>
                <a:cubicBezTo>
                  <a:pt x="47378" y="0"/>
                  <a:pt x="48463" y="1085"/>
                  <a:pt x="48463" y="2423"/>
                </a:cubicBezTo>
                <a:lnTo>
                  <a:pt x="48463" y="21808"/>
                </a:lnTo>
                <a:cubicBezTo>
                  <a:pt x="48463" y="23146"/>
                  <a:pt x="47378" y="24231"/>
                  <a:pt x="46040" y="24231"/>
                </a:cubicBezTo>
                <a:lnTo>
                  <a:pt x="2423" y="24231"/>
                </a:lnTo>
                <a:cubicBezTo>
                  <a:pt x="1085" y="24231"/>
                  <a:pt x="0" y="23146"/>
                  <a:pt x="0" y="21808"/>
                </a:cubicBezTo>
                <a:lnTo>
                  <a:pt x="0" y="2423"/>
                </a:lnTo>
                <a:close/>
              </a:path>
            </a:pathLst>
          </a:custGeom>
          <a:solidFill>
            <a:srgbClr val="3366FF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85" tIns="3885" rIns="3885" bIns="3885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kern="1200" dirty="0" err="1" smtClean="0"/>
              <a:t>Enumerators</a:t>
            </a:r>
            <a:endParaRPr lang="it-IT" kern="12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698500" y="495300"/>
            <a:ext cx="533798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Organization of the team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675484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team and the methodology ready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Face to face ‘classic’ training on PRA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Progressive handing over lead on training to team members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Joint review and refinement of the methodology through testing in training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Team developed </a:t>
            </a:r>
            <a:r>
              <a:rPr lang="en-US" dirty="0" err="1" smtClean="0"/>
              <a:t>ToT</a:t>
            </a:r>
            <a:r>
              <a:rPr lang="en-US" dirty="0" smtClean="0"/>
              <a:t> materials and ‘protocols’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Pilot testing of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While in the field: feed-back and exchange across teams in different locations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Daily de-briefs and note consolidation to be shared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716" y="853264"/>
            <a:ext cx="5153888" cy="4840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11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considerations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good old livelihoods framework is still extremely useful for: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Consolidating thoughts, concepts and know-how through an understanding of complex socio-economic and development contexts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Ensuring that different teams use the same organizing framework and check-list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Supporting coherent and systematic data </a:t>
            </a:r>
            <a:r>
              <a:rPr lang="en-US" dirty="0" err="1" smtClean="0"/>
              <a:t>anlysis</a:t>
            </a:r>
            <a:r>
              <a:rPr lang="en-US" dirty="0" smtClean="0"/>
              <a:t> at the end of the process</a:t>
            </a:r>
          </a:p>
          <a:p>
            <a:endParaRPr lang="en-US" dirty="0"/>
          </a:p>
        </p:txBody>
      </p:sp>
      <p:pic>
        <p:nvPicPr>
          <p:cNvPr id="5" name="Picture 2" descr="http://practicalaction.org/images/sl-framework-colour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268084"/>
            <a:ext cx="6172200" cy="433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57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659</Words>
  <Application>Microsoft Macintosh PowerPoint</Application>
  <PresentationFormat>Personalizzato</PresentationFormat>
  <Paragraphs>132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5" baseType="lpstr">
      <vt:lpstr>Office Theme</vt:lpstr>
      <vt:lpstr>Documento di Microsoft Word</vt:lpstr>
      <vt:lpstr>Participatory impact assessments in protracted crises and conflict contexts  Methodology lessons from South Sudan</vt:lpstr>
      <vt:lpstr>Participatory Impact Assessment of FAO 2014 livelihood kits emergency distribution</vt:lpstr>
      <vt:lpstr>Main research/evaluation questions</vt:lpstr>
      <vt:lpstr>Overview of the process: </vt:lpstr>
      <vt:lpstr>Selection of the sites </vt:lpstr>
      <vt:lpstr>Selection of the team</vt:lpstr>
      <vt:lpstr>Presentazione di PowerPoint</vt:lpstr>
      <vt:lpstr>Getting the team and the methodology ready</vt:lpstr>
      <vt:lpstr>Methodology considerations 1</vt:lpstr>
      <vt:lpstr>Methodology consideration 2</vt:lpstr>
      <vt:lpstr>Methodology consideration 3 </vt:lpstr>
      <vt:lpstr>Learning from the experience</vt:lpstr>
      <vt:lpstr>As a conclusion:</vt:lpstr>
    </vt:vector>
  </TitlesOfParts>
  <Company>FAO of the 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methodological challenge</dc:title>
  <dc:creator>Bruno, Marta (OEDD)</dc:creator>
  <cp:lastModifiedBy>marta bruno</cp:lastModifiedBy>
  <cp:revision>49</cp:revision>
  <dcterms:created xsi:type="dcterms:W3CDTF">2016-04-19T09:27:47Z</dcterms:created>
  <dcterms:modified xsi:type="dcterms:W3CDTF">2016-04-23T18:57:38Z</dcterms:modified>
</cp:coreProperties>
</file>