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92" r:id="rId2"/>
    <p:sldMasterId id="2147483648" r:id="rId3"/>
    <p:sldMasterId id="2147483744" r:id="rId4"/>
  </p:sldMasterIdLst>
  <p:notesMasterIdLst>
    <p:notesMasterId r:id="rId25"/>
  </p:notesMasterIdLst>
  <p:sldIdLst>
    <p:sldId id="256" r:id="rId5"/>
    <p:sldId id="273" r:id="rId6"/>
    <p:sldId id="261" r:id="rId7"/>
    <p:sldId id="263" r:id="rId8"/>
    <p:sldId id="264" r:id="rId9"/>
    <p:sldId id="267" r:id="rId10"/>
    <p:sldId id="268" r:id="rId11"/>
    <p:sldId id="269" r:id="rId12"/>
    <p:sldId id="270" r:id="rId13"/>
    <p:sldId id="274" r:id="rId14"/>
    <p:sldId id="266" r:id="rId15"/>
    <p:sldId id="271" r:id="rId16"/>
    <p:sldId id="257" r:id="rId17"/>
    <p:sldId id="272" r:id="rId18"/>
    <p:sldId id="258" r:id="rId19"/>
    <p:sldId id="259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D10E73-D8BB-48F9-AAA1-7908930592B0}" v="120" dt="2023-10-18T14:25:45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holas Michael Kowbel" userId="069fa867-eaed-4032-9739-e611efa96956" providerId="ADAL" clId="{89D10E73-D8BB-48F9-AAA1-7908930592B0}"/>
    <pc:docChg chg="undo custSel addSld delSld modSld sldOrd addMainMaster modMainMaster">
      <pc:chgData name="Nicholas Michael Kowbel" userId="069fa867-eaed-4032-9739-e611efa96956" providerId="ADAL" clId="{89D10E73-D8BB-48F9-AAA1-7908930592B0}" dt="2023-10-18T14:28:25.222" v="3842" actId="20577"/>
      <pc:docMkLst>
        <pc:docMk/>
      </pc:docMkLst>
      <pc:sldChg chg="addSp delSp modSp new mod setBg addAnim modAnim">
        <pc:chgData name="Nicholas Michael Kowbel" userId="069fa867-eaed-4032-9739-e611efa96956" providerId="ADAL" clId="{89D10E73-D8BB-48F9-AAA1-7908930592B0}" dt="2023-10-18T13:51:01.757" v="3624" actId="20577"/>
        <pc:sldMkLst>
          <pc:docMk/>
          <pc:sldMk cId="2207421626" sldId="256"/>
        </pc:sldMkLst>
        <pc:spChg chg="mod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2" creationId="{99758C76-CC37-451E-F2F1-F47C8B8F60EA}"/>
          </ac:spMkLst>
        </pc:spChg>
        <pc:spChg chg="mod">
          <ac:chgData name="Nicholas Michael Kowbel" userId="069fa867-eaed-4032-9739-e611efa96956" providerId="ADAL" clId="{89D10E73-D8BB-48F9-AAA1-7908930592B0}" dt="2023-10-18T13:51:01.757" v="3624" actId="20577"/>
          <ac:spMkLst>
            <pc:docMk/>
            <pc:sldMk cId="2207421626" sldId="256"/>
            <ac:spMk id="3" creationId="{98C9C9AA-F088-7244-B795-9AA9D1321649}"/>
          </ac:spMkLst>
        </pc:spChg>
        <pc:spChg chg="add del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9" creationId="{650F81D8-60BF-43DE-9145-74AB655E4538}"/>
          </ac:spMkLst>
        </pc:spChg>
        <pc:spChg chg="add del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11" creationId="{095830D2-F2AE-4DD8-B586-89B0977916FF}"/>
          </ac:spMkLst>
        </pc:spChg>
        <pc:spChg chg="add del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13" creationId="{F489C2E0-4895-4B72-85EA-7EE9FAFFDC7E}"/>
          </ac:spMkLst>
        </pc:spChg>
        <pc:spChg chg="add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18" creationId="{E91DC736-0EF8-4F87-9146-EBF1D2EE4D3D}"/>
          </ac:spMkLst>
        </pc:spChg>
        <pc:spChg chg="add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20" creationId="{097CD68E-23E3-4007-8847-CD0944C4F7BE}"/>
          </ac:spMkLst>
        </pc:spChg>
        <pc:spChg chg="add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22" creationId="{AF2F604E-43BE-4DC3-B983-E071523364F8}"/>
          </ac:spMkLst>
        </pc:spChg>
        <pc:spChg chg="add">
          <ac:chgData name="Nicholas Michael Kowbel" userId="069fa867-eaed-4032-9739-e611efa96956" providerId="ADAL" clId="{89D10E73-D8BB-48F9-AAA1-7908930592B0}" dt="2023-10-18T01:19:22.021" v="3087" actId="26606"/>
          <ac:spMkLst>
            <pc:docMk/>
            <pc:sldMk cId="2207421626" sldId="256"/>
            <ac:spMk id="24" creationId="{08C9B587-E65E-4B52-B37C-ABEBB6E87928}"/>
          </ac:spMkLst>
        </pc:spChg>
        <pc:picChg chg="add mod">
          <ac:chgData name="Nicholas Michael Kowbel" userId="069fa867-eaed-4032-9739-e611efa96956" providerId="ADAL" clId="{89D10E73-D8BB-48F9-AAA1-7908930592B0}" dt="2023-10-18T01:19:22.021" v="3087" actId="26606"/>
          <ac:picMkLst>
            <pc:docMk/>
            <pc:sldMk cId="2207421626" sldId="256"/>
            <ac:picMk id="5" creationId="{D57F59EE-02DD-4AEB-C848-794B13C04A0F}"/>
          </ac:picMkLst>
        </pc:picChg>
      </pc:sldChg>
      <pc:sldChg chg="modSp new mod">
        <pc:chgData name="Nicholas Michael Kowbel" userId="069fa867-eaed-4032-9739-e611efa96956" providerId="ADAL" clId="{89D10E73-D8BB-48F9-AAA1-7908930592B0}" dt="2023-10-18T01:12:08.754" v="2878" actId="207"/>
        <pc:sldMkLst>
          <pc:docMk/>
          <pc:sldMk cId="263701408" sldId="257"/>
        </pc:sldMkLst>
        <pc:spChg chg="mod">
          <ac:chgData name="Nicholas Michael Kowbel" userId="069fa867-eaed-4032-9739-e611efa96956" providerId="ADAL" clId="{89D10E73-D8BB-48F9-AAA1-7908930592B0}" dt="2023-10-18T00:16:02.407" v="1934" actId="20577"/>
          <ac:spMkLst>
            <pc:docMk/>
            <pc:sldMk cId="263701408" sldId="257"/>
            <ac:spMk id="2" creationId="{B79083B4-AF45-D5D4-5125-D2EE1A67035F}"/>
          </ac:spMkLst>
        </pc:spChg>
        <pc:spChg chg="mod">
          <ac:chgData name="Nicholas Michael Kowbel" userId="069fa867-eaed-4032-9739-e611efa96956" providerId="ADAL" clId="{89D10E73-D8BB-48F9-AAA1-7908930592B0}" dt="2023-10-18T01:12:08.754" v="2878" actId="207"/>
          <ac:spMkLst>
            <pc:docMk/>
            <pc:sldMk cId="263701408" sldId="257"/>
            <ac:spMk id="3" creationId="{676D28B9-9C97-8C0B-F41E-2DB444ED2249}"/>
          </ac:spMkLst>
        </pc:spChg>
      </pc:sldChg>
      <pc:sldChg chg="addSp modSp new mod">
        <pc:chgData name="Nicholas Michael Kowbel" userId="069fa867-eaed-4032-9739-e611efa96956" providerId="ADAL" clId="{89D10E73-D8BB-48F9-AAA1-7908930592B0}" dt="2023-10-18T14:28:25.222" v="3842" actId="20577"/>
        <pc:sldMkLst>
          <pc:docMk/>
          <pc:sldMk cId="792261698" sldId="258"/>
        </pc:sldMkLst>
        <pc:spChg chg="mod">
          <ac:chgData name="Nicholas Michael Kowbel" userId="069fa867-eaed-4032-9739-e611efa96956" providerId="ADAL" clId="{89D10E73-D8BB-48F9-AAA1-7908930592B0}" dt="2023-10-18T13:50:08.836" v="3610" actId="27636"/>
          <ac:spMkLst>
            <pc:docMk/>
            <pc:sldMk cId="792261698" sldId="258"/>
            <ac:spMk id="2" creationId="{BAB0D022-87BB-890E-C85C-9E994844451B}"/>
          </ac:spMkLst>
        </pc:spChg>
        <pc:spChg chg="mod">
          <ac:chgData name="Nicholas Michael Kowbel" userId="069fa867-eaed-4032-9739-e611efa96956" providerId="ADAL" clId="{89D10E73-D8BB-48F9-AAA1-7908930592B0}" dt="2023-10-18T14:28:25.222" v="3842" actId="20577"/>
          <ac:spMkLst>
            <pc:docMk/>
            <pc:sldMk cId="792261698" sldId="258"/>
            <ac:spMk id="3" creationId="{722AAAC0-FD91-0D2C-1858-09FCB1110786}"/>
          </ac:spMkLst>
        </pc:spChg>
        <pc:graphicFrameChg chg="add mod">
          <ac:chgData name="Nicholas Michael Kowbel" userId="069fa867-eaed-4032-9739-e611efa96956" providerId="ADAL" clId="{89D10E73-D8BB-48F9-AAA1-7908930592B0}" dt="2023-10-18T00:41:09.551" v="2353" actId="14100"/>
          <ac:graphicFrameMkLst>
            <pc:docMk/>
            <pc:sldMk cId="792261698" sldId="258"/>
            <ac:graphicFrameMk id="4" creationId="{403DD34A-95F8-375C-03D9-A146E958B2AC}"/>
          </ac:graphicFrameMkLst>
        </pc:graphicFrameChg>
      </pc:sldChg>
      <pc:sldChg chg="addSp delSp modSp new mod ord">
        <pc:chgData name="Nicholas Michael Kowbel" userId="069fa867-eaed-4032-9739-e611efa96956" providerId="ADAL" clId="{89D10E73-D8BB-48F9-AAA1-7908930592B0}" dt="2023-10-18T01:09:28.152" v="2818" actId="1076"/>
        <pc:sldMkLst>
          <pc:docMk/>
          <pc:sldMk cId="780674830" sldId="259"/>
        </pc:sldMkLst>
        <pc:spChg chg="mod">
          <ac:chgData name="Nicholas Michael Kowbel" userId="069fa867-eaed-4032-9739-e611efa96956" providerId="ADAL" clId="{89D10E73-D8BB-48F9-AAA1-7908930592B0}" dt="2023-10-18T01:09:28.152" v="2818" actId="1076"/>
          <ac:spMkLst>
            <pc:docMk/>
            <pc:sldMk cId="780674830" sldId="259"/>
            <ac:spMk id="2" creationId="{BEF1635C-29E8-9F97-800D-08898C24FFBB}"/>
          </ac:spMkLst>
        </pc:spChg>
        <pc:spChg chg="del mod">
          <ac:chgData name="Nicholas Michael Kowbel" userId="069fa867-eaed-4032-9739-e611efa96956" providerId="ADAL" clId="{89D10E73-D8BB-48F9-AAA1-7908930592B0}" dt="2023-10-18T01:08:59.451" v="2722" actId="478"/>
          <ac:spMkLst>
            <pc:docMk/>
            <pc:sldMk cId="780674830" sldId="259"/>
            <ac:spMk id="3" creationId="{C55F80B0-20CD-B143-E1A4-3DF931CB435E}"/>
          </ac:spMkLst>
        </pc:spChg>
        <pc:spChg chg="add del mod">
          <ac:chgData name="Nicholas Michael Kowbel" userId="069fa867-eaed-4032-9739-e611efa96956" providerId="ADAL" clId="{89D10E73-D8BB-48F9-AAA1-7908930592B0}" dt="2023-10-18T01:09:24.726" v="2817" actId="478"/>
          <ac:spMkLst>
            <pc:docMk/>
            <pc:sldMk cId="780674830" sldId="259"/>
            <ac:spMk id="5" creationId="{CBE0E100-91EC-09CB-47BF-192E38B63FBC}"/>
          </ac:spMkLst>
        </pc:spChg>
      </pc:sldChg>
      <pc:sldChg chg="modSp new del mod">
        <pc:chgData name="Nicholas Michael Kowbel" userId="069fa867-eaed-4032-9739-e611efa96956" providerId="ADAL" clId="{89D10E73-D8BB-48F9-AAA1-7908930592B0}" dt="2023-10-18T00:11:37.913" v="1870" actId="47"/>
        <pc:sldMkLst>
          <pc:docMk/>
          <pc:sldMk cId="2395572437" sldId="260"/>
        </pc:sldMkLst>
        <pc:spChg chg="mod">
          <ac:chgData name="Nicholas Michael Kowbel" userId="069fa867-eaed-4032-9739-e611efa96956" providerId="ADAL" clId="{89D10E73-D8BB-48F9-AAA1-7908930592B0}" dt="2023-10-17T12:20:07.691" v="1222" actId="20577"/>
          <ac:spMkLst>
            <pc:docMk/>
            <pc:sldMk cId="2395572437" sldId="260"/>
            <ac:spMk id="3" creationId="{1D67FFD8-73E7-FB8E-B0D2-65A01B7DB190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7T19:39:21.244" v="1397" actId="20577"/>
        <pc:sldMkLst>
          <pc:docMk/>
          <pc:sldMk cId="2243494996" sldId="261"/>
        </pc:sldMkLst>
        <pc:spChg chg="mod">
          <ac:chgData name="Nicholas Michael Kowbel" userId="069fa867-eaed-4032-9739-e611efa96956" providerId="ADAL" clId="{89D10E73-D8BB-48F9-AAA1-7908930592B0}" dt="2023-10-17T19:36:18.176" v="1251" actId="14100"/>
          <ac:spMkLst>
            <pc:docMk/>
            <pc:sldMk cId="2243494996" sldId="261"/>
            <ac:spMk id="2" creationId="{6719F29B-F233-48AF-8261-F33A4E079E3E}"/>
          </ac:spMkLst>
        </pc:spChg>
        <pc:spChg chg="mod">
          <ac:chgData name="Nicholas Michael Kowbel" userId="069fa867-eaed-4032-9739-e611efa96956" providerId="ADAL" clId="{89D10E73-D8BB-48F9-AAA1-7908930592B0}" dt="2023-10-17T19:39:21.244" v="1397" actId="20577"/>
          <ac:spMkLst>
            <pc:docMk/>
            <pc:sldMk cId="2243494996" sldId="261"/>
            <ac:spMk id="3" creationId="{35E3EA69-4E0E-41BD-8095-A124225A2647}"/>
          </ac:spMkLst>
        </pc:spChg>
      </pc:sldChg>
      <pc:sldChg chg="add del">
        <pc:chgData name="Nicholas Michael Kowbel" userId="069fa867-eaed-4032-9739-e611efa96956" providerId="ADAL" clId="{89D10E73-D8BB-48F9-AAA1-7908930592B0}" dt="2023-10-18T01:09:55.489" v="2819" actId="47"/>
        <pc:sldMkLst>
          <pc:docMk/>
          <pc:sldMk cId="1418789964" sldId="262"/>
        </pc:sldMkLst>
      </pc:sldChg>
      <pc:sldChg chg="modSp add mod">
        <pc:chgData name="Nicholas Michael Kowbel" userId="069fa867-eaed-4032-9739-e611efa96956" providerId="ADAL" clId="{89D10E73-D8BB-48F9-AAA1-7908930592B0}" dt="2023-10-17T19:42:35.393" v="1612" actId="255"/>
        <pc:sldMkLst>
          <pc:docMk/>
          <pc:sldMk cId="1593920805" sldId="263"/>
        </pc:sldMkLst>
        <pc:spChg chg="mod">
          <ac:chgData name="Nicholas Michael Kowbel" userId="069fa867-eaed-4032-9739-e611efa96956" providerId="ADAL" clId="{89D10E73-D8BB-48F9-AAA1-7908930592B0}" dt="2023-10-17T19:41:09.440" v="1466" actId="21"/>
          <ac:spMkLst>
            <pc:docMk/>
            <pc:sldMk cId="1593920805" sldId="263"/>
            <ac:spMk id="3" creationId="{D4A2EB3F-4D60-451F-8F45-7D6654D2FCD9}"/>
          </ac:spMkLst>
        </pc:spChg>
        <pc:spChg chg="mod">
          <ac:chgData name="Nicholas Michael Kowbel" userId="069fa867-eaed-4032-9739-e611efa96956" providerId="ADAL" clId="{89D10E73-D8BB-48F9-AAA1-7908930592B0}" dt="2023-10-17T19:29:23.440" v="1250" actId="20577"/>
          <ac:spMkLst>
            <pc:docMk/>
            <pc:sldMk cId="1593920805" sldId="263"/>
            <ac:spMk id="65" creationId="{3965A28E-5CC3-459C-83AA-167F9F4CE00C}"/>
          </ac:spMkLst>
        </pc:spChg>
        <pc:spChg chg="mod">
          <ac:chgData name="Nicholas Michael Kowbel" userId="069fa867-eaed-4032-9739-e611efa96956" providerId="ADAL" clId="{89D10E73-D8BB-48F9-AAA1-7908930592B0}" dt="2023-10-17T19:42:35.393" v="1612" actId="255"/>
          <ac:spMkLst>
            <pc:docMk/>
            <pc:sldMk cId="1593920805" sldId="263"/>
            <ac:spMk id="69" creationId="{E79D8DDE-4530-4049-9A8C-A811A2C5D18A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7T19:43:06.620" v="1613" actId="115"/>
        <pc:sldMkLst>
          <pc:docMk/>
          <pc:sldMk cId="388559496" sldId="264"/>
        </pc:sldMkLst>
        <pc:spChg chg="mod">
          <ac:chgData name="Nicholas Michael Kowbel" userId="069fa867-eaed-4032-9739-e611efa96956" providerId="ADAL" clId="{89D10E73-D8BB-48F9-AAA1-7908930592B0}" dt="2023-10-17T19:43:06.620" v="1613" actId="115"/>
          <ac:spMkLst>
            <pc:docMk/>
            <pc:sldMk cId="388559496" sldId="264"/>
            <ac:spMk id="11" creationId="{B90435DE-0A7C-4092-B3D4-DA617269ABD3}"/>
          </ac:spMkLst>
        </pc:spChg>
      </pc:sldChg>
      <pc:sldChg chg="new del">
        <pc:chgData name="Nicholas Michael Kowbel" userId="069fa867-eaed-4032-9739-e611efa96956" providerId="ADAL" clId="{89D10E73-D8BB-48F9-AAA1-7908930592B0}" dt="2023-10-17T19:43:45.255" v="1615" actId="47"/>
        <pc:sldMkLst>
          <pc:docMk/>
          <pc:sldMk cId="62056376" sldId="265"/>
        </pc:sldMkLst>
      </pc:sldChg>
      <pc:sldChg chg="new del">
        <pc:chgData name="Nicholas Michael Kowbel" userId="069fa867-eaed-4032-9739-e611efa96956" providerId="ADAL" clId="{89D10E73-D8BB-48F9-AAA1-7908930592B0}" dt="2023-10-17T19:55:00.374" v="1620" actId="47"/>
        <pc:sldMkLst>
          <pc:docMk/>
          <pc:sldMk cId="2403416749" sldId="265"/>
        </pc:sldMkLst>
      </pc:sldChg>
      <pc:sldChg chg="addSp modSp new mod setBg">
        <pc:chgData name="Nicholas Michael Kowbel" userId="069fa867-eaed-4032-9739-e611efa96956" providerId="ADAL" clId="{89D10E73-D8BB-48F9-AAA1-7908930592B0}" dt="2023-10-18T13:51:52.132" v="3681" actId="20577"/>
        <pc:sldMkLst>
          <pc:docMk/>
          <pc:sldMk cId="1132813244" sldId="266"/>
        </pc:sldMkLst>
        <pc:spChg chg="mod">
          <ac:chgData name="Nicholas Michael Kowbel" userId="069fa867-eaed-4032-9739-e611efa96956" providerId="ADAL" clId="{89D10E73-D8BB-48F9-AAA1-7908930592B0}" dt="2023-10-18T12:53:18.928" v="3155" actId="1076"/>
          <ac:spMkLst>
            <pc:docMk/>
            <pc:sldMk cId="1132813244" sldId="266"/>
            <ac:spMk id="2" creationId="{95F52DC8-D80B-962E-E117-89D655B8BA60}"/>
          </ac:spMkLst>
        </pc:spChg>
        <pc:spChg chg="mod">
          <ac:chgData name="Nicholas Michael Kowbel" userId="069fa867-eaed-4032-9739-e611efa96956" providerId="ADAL" clId="{89D10E73-D8BB-48F9-AAA1-7908930592B0}" dt="2023-10-18T13:51:52.132" v="3681" actId="20577"/>
          <ac:spMkLst>
            <pc:docMk/>
            <pc:sldMk cId="1132813244" sldId="266"/>
            <ac:spMk id="3" creationId="{07A35719-FF78-B338-0A09-EF5E01496CDD}"/>
          </ac:spMkLst>
        </pc:spChg>
        <pc:spChg chg="add">
          <ac:chgData name="Nicholas Michael Kowbel" userId="069fa867-eaed-4032-9739-e611efa96956" providerId="ADAL" clId="{89D10E73-D8BB-48F9-AAA1-7908930592B0}" dt="2023-10-17T21:48:17.249" v="1718" actId="26606"/>
          <ac:spMkLst>
            <pc:docMk/>
            <pc:sldMk cId="1132813244" sldId="266"/>
            <ac:spMk id="8" creationId="{907EF6B7-1338-4443-8C46-6A318D952DFD}"/>
          </ac:spMkLst>
        </pc:spChg>
        <pc:spChg chg="add">
          <ac:chgData name="Nicholas Michael Kowbel" userId="069fa867-eaed-4032-9739-e611efa96956" providerId="ADAL" clId="{89D10E73-D8BB-48F9-AAA1-7908930592B0}" dt="2023-10-17T21:48:17.249" v="1718" actId="26606"/>
          <ac:spMkLst>
            <pc:docMk/>
            <pc:sldMk cId="1132813244" sldId="266"/>
            <ac:spMk id="10" creationId="{DAAE4CDD-124C-4DCF-9584-B6033B545DD5}"/>
          </ac:spMkLst>
        </pc:spChg>
        <pc:spChg chg="add">
          <ac:chgData name="Nicholas Michael Kowbel" userId="069fa867-eaed-4032-9739-e611efa96956" providerId="ADAL" clId="{89D10E73-D8BB-48F9-AAA1-7908930592B0}" dt="2023-10-17T21:48:17.249" v="1718" actId="26606"/>
          <ac:spMkLst>
            <pc:docMk/>
            <pc:sldMk cId="1132813244" sldId="266"/>
            <ac:spMk id="12" creationId="{081E4A58-353D-44AE-B2FC-2A74E2E400F7}"/>
          </ac:spMkLst>
        </pc:spChg>
      </pc:sldChg>
      <pc:sldChg chg="new del">
        <pc:chgData name="Nicholas Michael Kowbel" userId="069fa867-eaed-4032-9739-e611efa96956" providerId="ADAL" clId="{89D10E73-D8BB-48F9-AAA1-7908930592B0}" dt="2023-10-17T19:54:48.715" v="1618" actId="2696"/>
        <pc:sldMkLst>
          <pc:docMk/>
          <pc:sldMk cId="2470001737" sldId="266"/>
        </pc:sldMkLst>
      </pc:sldChg>
      <pc:sldChg chg="modSp add mod">
        <pc:chgData name="Nicholas Michael Kowbel" userId="069fa867-eaed-4032-9739-e611efa96956" providerId="ADAL" clId="{89D10E73-D8BB-48F9-AAA1-7908930592B0}" dt="2023-10-18T00:12:56.804" v="1883" actId="20577"/>
        <pc:sldMkLst>
          <pc:docMk/>
          <pc:sldMk cId="1787213368" sldId="267"/>
        </pc:sldMkLst>
        <pc:spChg chg="mod">
          <ac:chgData name="Nicholas Michael Kowbel" userId="069fa867-eaed-4032-9739-e611efa96956" providerId="ADAL" clId="{89D10E73-D8BB-48F9-AAA1-7908930592B0}" dt="2023-10-18T00:12:56.804" v="1883" actId="20577"/>
          <ac:spMkLst>
            <pc:docMk/>
            <pc:sldMk cId="1787213368" sldId="267"/>
            <ac:spMk id="20" creationId="{9E200468-4A54-48BB-8452-A967638B43CD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8T00:13:02.423" v="1886" actId="20577"/>
        <pc:sldMkLst>
          <pc:docMk/>
          <pc:sldMk cId="2156962735" sldId="268"/>
        </pc:sldMkLst>
        <pc:spChg chg="mod">
          <ac:chgData name="Nicholas Michael Kowbel" userId="069fa867-eaed-4032-9739-e611efa96956" providerId="ADAL" clId="{89D10E73-D8BB-48F9-AAA1-7908930592B0}" dt="2023-10-18T00:13:02.423" v="1886" actId="20577"/>
          <ac:spMkLst>
            <pc:docMk/>
            <pc:sldMk cId="2156962735" sldId="268"/>
            <ac:spMk id="20" creationId="{9E200468-4A54-48BB-8452-A967638B43CD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8T00:13:06.670" v="1889" actId="20577"/>
        <pc:sldMkLst>
          <pc:docMk/>
          <pc:sldMk cId="3129375532" sldId="269"/>
        </pc:sldMkLst>
        <pc:spChg chg="mod">
          <ac:chgData name="Nicholas Michael Kowbel" userId="069fa867-eaed-4032-9739-e611efa96956" providerId="ADAL" clId="{89D10E73-D8BB-48F9-AAA1-7908930592B0}" dt="2023-10-18T00:13:06.670" v="1889" actId="20577"/>
          <ac:spMkLst>
            <pc:docMk/>
            <pc:sldMk cId="3129375532" sldId="269"/>
            <ac:spMk id="20" creationId="{9E200468-4A54-48BB-8452-A967638B43CD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8T13:00:16.777" v="3189" actId="1076"/>
        <pc:sldMkLst>
          <pc:docMk/>
          <pc:sldMk cId="1820123416" sldId="270"/>
        </pc:sldMkLst>
        <pc:spChg chg="mod">
          <ac:chgData name="Nicholas Michael Kowbel" userId="069fa867-eaed-4032-9739-e611efa96956" providerId="ADAL" clId="{89D10E73-D8BB-48F9-AAA1-7908930592B0}" dt="2023-10-18T00:13:10.385" v="1892" actId="20577"/>
          <ac:spMkLst>
            <pc:docMk/>
            <pc:sldMk cId="1820123416" sldId="270"/>
            <ac:spMk id="20" creationId="{9E200468-4A54-48BB-8452-A967638B43CD}"/>
          </ac:spMkLst>
        </pc:spChg>
        <pc:spChg chg="mod">
          <ac:chgData name="Nicholas Michael Kowbel" userId="069fa867-eaed-4032-9739-e611efa96956" providerId="ADAL" clId="{89D10E73-D8BB-48F9-AAA1-7908930592B0}" dt="2023-10-18T13:00:16.777" v="3189" actId="1076"/>
          <ac:spMkLst>
            <pc:docMk/>
            <pc:sldMk cId="1820123416" sldId="270"/>
            <ac:spMk id="27" creationId="{9FA39AFC-416B-4726-ACCD-61CCDA80A541}"/>
          </ac:spMkLst>
        </pc:spChg>
      </pc:sldChg>
      <pc:sldChg chg="add">
        <pc:chgData name="Nicholas Michael Kowbel" userId="069fa867-eaed-4032-9739-e611efa96956" providerId="ADAL" clId="{89D10E73-D8BB-48F9-AAA1-7908930592B0}" dt="2023-10-18T00:08:48.219" v="1839"/>
        <pc:sldMkLst>
          <pc:docMk/>
          <pc:sldMk cId="1853452358" sldId="271"/>
        </pc:sldMkLst>
      </pc:sldChg>
      <pc:sldChg chg="modSp add mod">
        <pc:chgData name="Nicholas Michael Kowbel" userId="069fa867-eaed-4032-9739-e611efa96956" providerId="ADAL" clId="{89D10E73-D8BB-48F9-AAA1-7908930592B0}" dt="2023-10-18T01:12:39.017" v="2924" actId="20577"/>
        <pc:sldMkLst>
          <pc:docMk/>
          <pc:sldMk cId="18614189" sldId="272"/>
        </pc:sldMkLst>
        <pc:spChg chg="mod">
          <ac:chgData name="Nicholas Michael Kowbel" userId="069fa867-eaed-4032-9739-e611efa96956" providerId="ADAL" clId="{89D10E73-D8BB-48F9-AAA1-7908930592B0}" dt="2023-10-18T00:39:30.232" v="2292" actId="20577"/>
          <ac:spMkLst>
            <pc:docMk/>
            <pc:sldMk cId="18614189" sldId="272"/>
            <ac:spMk id="2" creationId="{557E60AF-383D-4827-9B9A-5AED70F7D3E1}"/>
          </ac:spMkLst>
        </pc:spChg>
        <pc:spChg chg="mod">
          <ac:chgData name="Nicholas Michael Kowbel" userId="069fa867-eaed-4032-9739-e611efa96956" providerId="ADAL" clId="{89D10E73-D8BB-48F9-AAA1-7908930592B0}" dt="2023-10-18T01:12:39.017" v="2924" actId="20577"/>
          <ac:spMkLst>
            <pc:docMk/>
            <pc:sldMk cId="18614189" sldId="272"/>
            <ac:spMk id="3" creationId="{D98BF98C-23FB-9EF8-D530-46DDC2F18E91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8T11:58:14.863" v="3096" actId="20577"/>
        <pc:sldMkLst>
          <pc:docMk/>
          <pc:sldMk cId="2689056989" sldId="273"/>
        </pc:sldMkLst>
        <pc:spChg chg="mod">
          <ac:chgData name="Nicholas Michael Kowbel" userId="069fa867-eaed-4032-9739-e611efa96956" providerId="ADAL" clId="{89D10E73-D8BB-48F9-AAA1-7908930592B0}" dt="2023-10-18T11:58:14.863" v="3096" actId="20577"/>
          <ac:spMkLst>
            <pc:docMk/>
            <pc:sldMk cId="2689056989" sldId="273"/>
            <ac:spMk id="5" creationId="{F9CAC0D3-B50B-40B7-8CDD-2FA6ABF8AF85}"/>
          </ac:spMkLst>
        </pc:spChg>
      </pc:sldChg>
      <pc:sldChg chg="modSp add mod">
        <pc:chgData name="Nicholas Michael Kowbel" userId="069fa867-eaed-4032-9739-e611efa96956" providerId="ADAL" clId="{89D10E73-D8BB-48F9-AAA1-7908930592B0}" dt="2023-10-18T00:13:35.086" v="1897" actId="20577"/>
        <pc:sldMkLst>
          <pc:docMk/>
          <pc:sldMk cId="2944513878" sldId="274"/>
        </pc:sldMkLst>
        <pc:spChg chg="mod">
          <ac:chgData name="Nicholas Michael Kowbel" userId="069fa867-eaed-4032-9739-e611efa96956" providerId="ADAL" clId="{89D10E73-D8BB-48F9-AAA1-7908930592B0}" dt="2023-10-18T00:13:35.086" v="1897" actId="20577"/>
          <ac:spMkLst>
            <pc:docMk/>
            <pc:sldMk cId="2944513878" sldId="274"/>
            <ac:spMk id="20" creationId="{9E200468-4A54-48BB-8452-A967638B43CD}"/>
          </ac:spMkLst>
        </pc:spChg>
      </pc:sldChg>
      <pc:sldChg chg="new del">
        <pc:chgData name="Nicholas Michael Kowbel" userId="069fa867-eaed-4032-9739-e611efa96956" providerId="ADAL" clId="{89D10E73-D8BB-48F9-AAA1-7908930592B0}" dt="2023-10-18T00:29:18.709" v="2277" actId="47"/>
        <pc:sldMkLst>
          <pc:docMk/>
          <pc:sldMk cId="13971007" sldId="275"/>
        </pc:sldMkLst>
      </pc:sldChg>
      <pc:sldChg chg="new del">
        <pc:chgData name="Nicholas Michael Kowbel" userId="069fa867-eaed-4032-9739-e611efa96956" providerId="ADAL" clId="{89D10E73-D8BB-48F9-AAA1-7908930592B0}" dt="2023-10-18T00:29:11.569" v="2275" actId="47"/>
        <pc:sldMkLst>
          <pc:docMk/>
          <pc:sldMk cId="3073853546" sldId="275"/>
        </pc:sldMkLst>
      </pc:sldChg>
      <pc:sldChg chg="addSp delSp modSp new mod setBg setClrOvrMap delDesignElem">
        <pc:chgData name="Nicholas Michael Kowbel" userId="069fa867-eaed-4032-9739-e611efa96956" providerId="ADAL" clId="{89D10E73-D8BB-48F9-AAA1-7908930592B0}" dt="2023-10-18T01:14:28.865" v="2953" actId="6549"/>
        <pc:sldMkLst>
          <pc:docMk/>
          <pc:sldMk cId="3923179469" sldId="275"/>
        </pc:sldMkLst>
        <pc:spChg chg="mod">
          <ac:chgData name="Nicholas Michael Kowbel" userId="069fa867-eaed-4032-9739-e611efa96956" providerId="ADAL" clId="{89D10E73-D8BB-48F9-AAA1-7908930592B0}" dt="2023-10-18T01:07:32.208" v="2717" actId="1076"/>
          <ac:spMkLst>
            <pc:docMk/>
            <pc:sldMk cId="3923179469" sldId="275"/>
            <ac:spMk id="2" creationId="{7C0E9DE9-177C-535E-D5EE-272C369BE920}"/>
          </ac:spMkLst>
        </pc:spChg>
        <pc:spChg chg="mod ord">
          <ac:chgData name="Nicholas Michael Kowbel" userId="069fa867-eaed-4032-9739-e611efa96956" providerId="ADAL" clId="{89D10E73-D8BB-48F9-AAA1-7908930592B0}" dt="2023-10-18T01:14:28.865" v="2953" actId="6549"/>
          <ac:spMkLst>
            <pc:docMk/>
            <pc:sldMk cId="3923179469" sldId="275"/>
            <ac:spMk id="3" creationId="{72BCA0A8-F142-B140-996E-6EC74AEE6817}"/>
          </ac:spMkLst>
        </pc:spChg>
        <pc:spChg chg="add">
          <ac:chgData name="Nicholas Michael Kowbel" userId="069fa867-eaed-4032-9739-e611efa96956" providerId="ADAL" clId="{89D10E73-D8BB-48F9-AAA1-7908930592B0}" dt="2023-10-18T01:07:03.282" v="2712" actId="26606"/>
          <ac:spMkLst>
            <pc:docMk/>
            <pc:sldMk cId="3923179469" sldId="275"/>
            <ac:spMk id="3076" creationId="{9D25F302-27C5-414F-97F8-6EA0A6C028BA}"/>
          </ac:spMkLst>
        </pc:spChg>
        <pc:spChg chg="add">
          <ac:chgData name="Nicholas Michael Kowbel" userId="069fa867-eaed-4032-9739-e611efa96956" providerId="ADAL" clId="{89D10E73-D8BB-48F9-AAA1-7908930592B0}" dt="2023-10-18T01:07:03.282" v="2712" actId="26606"/>
          <ac:spMkLst>
            <pc:docMk/>
            <pc:sldMk cId="3923179469" sldId="275"/>
            <ac:spMk id="3077" creationId="{830A36F8-48C2-4842-A87B-8CE8DF4E7FD2}"/>
          </ac:spMkLst>
        </pc:spChg>
        <pc:spChg chg="add">
          <ac:chgData name="Nicholas Michael Kowbel" userId="069fa867-eaed-4032-9739-e611efa96956" providerId="ADAL" clId="{89D10E73-D8BB-48F9-AAA1-7908930592B0}" dt="2023-10-18T01:07:03.282" v="2712" actId="26606"/>
          <ac:spMkLst>
            <pc:docMk/>
            <pc:sldMk cId="3923179469" sldId="275"/>
            <ac:spMk id="3078" creationId="{8F451A30-466B-4996-9BA5-CD6ABCC6D558}"/>
          </ac:spMkLst>
        </pc:spChg>
        <pc:spChg chg="add del">
          <ac:chgData name="Nicholas Michael Kowbel" userId="069fa867-eaed-4032-9739-e611efa96956" providerId="ADAL" clId="{89D10E73-D8BB-48F9-AAA1-7908930592B0}" dt="2023-10-18T01:06:51.367" v="2711"/>
          <ac:spMkLst>
            <pc:docMk/>
            <pc:sldMk cId="3923179469" sldId="275"/>
            <ac:spMk id="3079" creationId="{637B2035-1FCB-439A-B421-095E136C7E07}"/>
          </ac:spMkLst>
        </pc:spChg>
        <pc:spChg chg="add del">
          <ac:chgData name="Nicholas Michael Kowbel" userId="069fa867-eaed-4032-9739-e611efa96956" providerId="ADAL" clId="{89D10E73-D8BB-48F9-AAA1-7908930592B0}" dt="2023-10-18T01:06:51.367" v="2711"/>
          <ac:spMkLst>
            <pc:docMk/>
            <pc:sldMk cId="3923179469" sldId="275"/>
            <ac:spMk id="3081" creationId="{B39A1F5A-E57E-4178-8F57-A18DC747E5E1}"/>
          </ac:spMkLst>
        </pc:spChg>
        <pc:spChg chg="add del">
          <ac:chgData name="Nicholas Michael Kowbel" userId="069fa867-eaed-4032-9739-e611efa96956" providerId="ADAL" clId="{89D10E73-D8BB-48F9-AAA1-7908930592B0}" dt="2023-10-18T01:06:51.367" v="2711"/>
          <ac:spMkLst>
            <pc:docMk/>
            <pc:sldMk cId="3923179469" sldId="275"/>
            <ac:spMk id="3083" creationId="{CF93DC6C-1BFD-4414-BF23-471C8831CA04}"/>
          </ac:spMkLst>
        </pc:spChg>
        <pc:spChg chg="add del">
          <ac:chgData name="Nicholas Michael Kowbel" userId="069fa867-eaed-4032-9739-e611efa96956" providerId="ADAL" clId="{89D10E73-D8BB-48F9-AAA1-7908930592B0}" dt="2023-10-18T01:06:51.367" v="2711"/>
          <ac:spMkLst>
            <pc:docMk/>
            <pc:sldMk cId="3923179469" sldId="275"/>
            <ac:spMk id="3085" creationId="{001928A5-13A8-4372-8A77-BCAAE5553E6F}"/>
          </ac:spMkLst>
        </pc:spChg>
        <pc:picChg chg="add mod">
          <ac:chgData name="Nicholas Michael Kowbel" userId="069fa867-eaed-4032-9739-e611efa96956" providerId="ADAL" clId="{89D10E73-D8BB-48F9-AAA1-7908930592B0}" dt="2023-10-18T01:07:25.734" v="2715" actId="14100"/>
          <ac:picMkLst>
            <pc:docMk/>
            <pc:sldMk cId="3923179469" sldId="275"/>
            <ac:picMk id="3074" creationId="{F6FDA704-B2A9-CFF4-0F14-23FBBEB1E7DB}"/>
          </ac:picMkLst>
        </pc:picChg>
      </pc:sldChg>
      <pc:sldChg chg="addSp delSp modSp new mod setBg delDesignElem">
        <pc:chgData name="Nicholas Michael Kowbel" userId="069fa867-eaed-4032-9739-e611efa96956" providerId="ADAL" clId="{89D10E73-D8BB-48F9-AAA1-7908930592B0}" dt="2023-10-18T01:17:12.672" v="2966" actId="5793"/>
        <pc:sldMkLst>
          <pc:docMk/>
          <pc:sldMk cId="170901534" sldId="276"/>
        </pc:sldMkLst>
        <pc:spChg chg="mod">
          <ac:chgData name="Nicholas Michael Kowbel" userId="069fa867-eaed-4032-9739-e611efa96956" providerId="ADAL" clId="{89D10E73-D8BB-48F9-AAA1-7908930592B0}" dt="2023-10-18T01:01:47.910" v="2693" actId="20577"/>
          <ac:spMkLst>
            <pc:docMk/>
            <pc:sldMk cId="170901534" sldId="276"/>
            <ac:spMk id="2" creationId="{2743243D-4EDC-F8D0-121C-7A2672EC27F7}"/>
          </ac:spMkLst>
        </pc:spChg>
        <pc:spChg chg="add del mod ord">
          <ac:chgData name="Nicholas Michael Kowbel" userId="069fa867-eaed-4032-9739-e611efa96956" providerId="ADAL" clId="{89D10E73-D8BB-48F9-AAA1-7908930592B0}" dt="2023-10-18T01:17:12.672" v="2966" actId="5793"/>
          <ac:spMkLst>
            <pc:docMk/>
            <pc:sldMk cId="170901534" sldId="276"/>
            <ac:spMk id="3" creationId="{CA8E5329-3CFC-9119-5A10-3382B83C46A0}"/>
          </ac:spMkLst>
        </pc:spChg>
        <pc:spChg chg="add del mod">
          <ac:chgData name="Nicholas Michael Kowbel" userId="069fa867-eaed-4032-9739-e611efa96956" providerId="ADAL" clId="{89D10E73-D8BB-48F9-AAA1-7908930592B0}" dt="2023-10-18T00:58:03.260" v="2643" actId="478"/>
          <ac:spMkLst>
            <pc:docMk/>
            <pc:sldMk cId="170901534" sldId="276"/>
            <ac:spMk id="4" creationId="{9A7A0BF8-4985-252D-464C-6B8B582E1307}"/>
          </ac:spMkLst>
        </pc:spChg>
        <pc:spChg chg="add del">
          <ac:chgData name="Nicholas Michael Kowbel" userId="069fa867-eaed-4032-9739-e611efa96956" providerId="ADAL" clId="{89D10E73-D8BB-48F9-AAA1-7908930592B0}" dt="2023-10-18T00:58:42.542" v="2653" actId="26606"/>
          <ac:spMkLst>
            <pc:docMk/>
            <pc:sldMk cId="170901534" sldId="276"/>
            <ac:spMk id="1033" creationId="{2EB492CD-616E-47F8-933B-5E2D952A0593}"/>
          </ac:spMkLst>
        </pc:spChg>
        <pc:spChg chg="add del">
          <ac:chgData name="Nicholas Michael Kowbel" userId="069fa867-eaed-4032-9739-e611efa96956" providerId="ADAL" clId="{89D10E73-D8BB-48F9-AAA1-7908930592B0}" dt="2023-10-18T00:58:42.542" v="2653" actId="26606"/>
          <ac:spMkLst>
            <pc:docMk/>
            <pc:sldMk cId="170901534" sldId="276"/>
            <ac:spMk id="1035" creationId="{59383CF9-23B5-4335-9B21-1791C4CF1C75}"/>
          </ac:spMkLst>
        </pc:spChg>
        <pc:spChg chg="add del">
          <ac:chgData name="Nicholas Michael Kowbel" userId="069fa867-eaed-4032-9739-e611efa96956" providerId="ADAL" clId="{89D10E73-D8BB-48F9-AAA1-7908930592B0}" dt="2023-10-18T00:58:42.542" v="2653" actId="26606"/>
          <ac:spMkLst>
            <pc:docMk/>
            <pc:sldMk cId="170901534" sldId="276"/>
            <ac:spMk id="1037" creationId="{0007FE00-9498-4706-B255-6437B0252C02}"/>
          </ac:spMkLst>
        </pc:spChg>
        <pc:spChg chg="add del">
          <ac:chgData name="Nicholas Michael Kowbel" userId="069fa867-eaed-4032-9739-e611efa96956" providerId="ADAL" clId="{89D10E73-D8BB-48F9-AAA1-7908930592B0}" dt="2023-10-18T01:06:47.471" v="2709"/>
          <ac:spMkLst>
            <pc:docMk/>
            <pc:sldMk cId="170901534" sldId="276"/>
            <ac:spMk id="1039" creationId="{4AC6B390-BC59-4F1D-A0EE-D71A92F0A0B2}"/>
          </ac:spMkLst>
        </pc:spChg>
        <pc:spChg chg="add del">
          <ac:chgData name="Nicholas Michael Kowbel" userId="069fa867-eaed-4032-9739-e611efa96956" providerId="ADAL" clId="{89D10E73-D8BB-48F9-AAA1-7908930592B0}" dt="2023-10-18T01:06:47.471" v="2709"/>
          <ac:spMkLst>
            <pc:docMk/>
            <pc:sldMk cId="170901534" sldId="276"/>
            <ac:spMk id="1040" creationId="{B6C60D79-16F1-4C4B-B7E3-7634E7069CDE}"/>
          </ac:spMkLst>
        </pc:spChg>
        <pc:spChg chg="add del">
          <ac:chgData name="Nicholas Michael Kowbel" userId="069fa867-eaed-4032-9739-e611efa96956" providerId="ADAL" clId="{89D10E73-D8BB-48F9-AAA1-7908930592B0}" dt="2023-10-18T01:06:47.471" v="2709"/>
          <ac:spMkLst>
            <pc:docMk/>
            <pc:sldMk cId="170901534" sldId="276"/>
            <ac:spMk id="1041" creationId="{426B127E-6498-4C77-9C9D-4553A5113B80}"/>
          </ac:spMkLst>
        </pc:spChg>
        <pc:picChg chg="add del mod">
          <ac:chgData name="Nicholas Michael Kowbel" userId="069fa867-eaed-4032-9739-e611efa96956" providerId="ADAL" clId="{89D10E73-D8BB-48F9-AAA1-7908930592B0}" dt="2023-10-18T00:58:07.947" v="2648"/>
          <ac:picMkLst>
            <pc:docMk/>
            <pc:sldMk cId="170901534" sldId="276"/>
            <ac:picMk id="1026" creationId="{3382DA0A-4684-7CED-83CF-02318FF3B880}"/>
          </ac:picMkLst>
        </pc:picChg>
        <pc:picChg chg="add mod ord">
          <ac:chgData name="Nicholas Michael Kowbel" userId="069fa867-eaed-4032-9739-e611efa96956" providerId="ADAL" clId="{89D10E73-D8BB-48F9-AAA1-7908930592B0}" dt="2023-10-18T01:01:54.860" v="2695" actId="1076"/>
          <ac:picMkLst>
            <pc:docMk/>
            <pc:sldMk cId="170901534" sldId="276"/>
            <ac:picMk id="1028" creationId="{B139AC40-CA4A-131E-552F-D3EEF478A6B0}"/>
          </ac:picMkLst>
        </pc:picChg>
      </pc:sldChg>
      <pc:sldChg chg="addSp modSp new mod setBg">
        <pc:chgData name="Nicholas Michael Kowbel" userId="069fa867-eaed-4032-9739-e611efa96956" providerId="ADAL" clId="{89D10E73-D8BB-48F9-AAA1-7908930592B0}" dt="2023-10-18T01:01:25.404" v="2687" actId="1076"/>
        <pc:sldMkLst>
          <pc:docMk/>
          <pc:sldMk cId="2910347702" sldId="277"/>
        </pc:sldMkLst>
        <pc:spChg chg="mod">
          <ac:chgData name="Nicholas Michael Kowbel" userId="069fa867-eaed-4032-9739-e611efa96956" providerId="ADAL" clId="{89D10E73-D8BB-48F9-AAA1-7908930592B0}" dt="2023-10-18T01:01:21.698" v="2686" actId="20577"/>
          <ac:spMkLst>
            <pc:docMk/>
            <pc:sldMk cId="2910347702" sldId="277"/>
            <ac:spMk id="2" creationId="{05967BD5-5EA3-F402-0F9F-09D6AB2DBB33}"/>
          </ac:spMkLst>
        </pc:spChg>
        <pc:spChg chg="mod">
          <ac:chgData name="Nicholas Michael Kowbel" userId="069fa867-eaed-4032-9739-e611efa96956" providerId="ADAL" clId="{89D10E73-D8BB-48F9-AAA1-7908930592B0}" dt="2023-10-18T01:00:35.619" v="2674" actId="26606"/>
          <ac:spMkLst>
            <pc:docMk/>
            <pc:sldMk cId="2910347702" sldId="277"/>
            <ac:spMk id="3" creationId="{6F3A8D03-DB3D-2B37-3D55-0CFD4BE7B571}"/>
          </ac:spMkLst>
        </pc:spChg>
        <pc:spChg chg="add">
          <ac:chgData name="Nicholas Michael Kowbel" userId="069fa867-eaed-4032-9739-e611efa96956" providerId="ADAL" clId="{89D10E73-D8BB-48F9-AAA1-7908930592B0}" dt="2023-10-18T01:00:35.619" v="2674" actId="26606"/>
          <ac:spMkLst>
            <pc:docMk/>
            <pc:sldMk cId="2910347702" sldId="277"/>
            <ac:spMk id="2055" creationId="{4AC6B390-BC59-4F1D-A0EE-D71A92F0A0B2}"/>
          </ac:spMkLst>
        </pc:spChg>
        <pc:spChg chg="add">
          <ac:chgData name="Nicholas Michael Kowbel" userId="069fa867-eaed-4032-9739-e611efa96956" providerId="ADAL" clId="{89D10E73-D8BB-48F9-AAA1-7908930592B0}" dt="2023-10-18T01:00:35.619" v="2674" actId="26606"/>
          <ac:spMkLst>
            <pc:docMk/>
            <pc:sldMk cId="2910347702" sldId="277"/>
            <ac:spMk id="2057" creationId="{B6C60D79-16F1-4C4B-B7E3-7634E7069CDE}"/>
          </ac:spMkLst>
        </pc:spChg>
        <pc:spChg chg="add">
          <ac:chgData name="Nicholas Michael Kowbel" userId="069fa867-eaed-4032-9739-e611efa96956" providerId="ADAL" clId="{89D10E73-D8BB-48F9-AAA1-7908930592B0}" dt="2023-10-18T01:00:35.619" v="2674" actId="26606"/>
          <ac:spMkLst>
            <pc:docMk/>
            <pc:sldMk cId="2910347702" sldId="277"/>
            <ac:spMk id="2059" creationId="{426B127E-6498-4C77-9C9D-4553A5113B80}"/>
          </ac:spMkLst>
        </pc:spChg>
        <pc:picChg chg="add mod ord">
          <ac:chgData name="Nicholas Michael Kowbel" userId="069fa867-eaed-4032-9739-e611efa96956" providerId="ADAL" clId="{89D10E73-D8BB-48F9-AAA1-7908930592B0}" dt="2023-10-18T01:01:25.404" v="2687" actId="1076"/>
          <ac:picMkLst>
            <pc:docMk/>
            <pc:sldMk cId="2910347702" sldId="277"/>
            <ac:picMk id="2050" creationId="{993F95A2-3F07-E4C3-3F72-1266C923D4F3}"/>
          </ac:picMkLst>
        </pc:picChg>
      </pc:sldChg>
      <pc:sldChg chg="addSp modSp new mod setBg">
        <pc:chgData name="Nicholas Michael Kowbel" userId="069fa867-eaed-4032-9739-e611efa96956" providerId="ADAL" clId="{89D10E73-D8BB-48F9-AAA1-7908930592B0}" dt="2023-10-18T14:27:02.224" v="3810" actId="2711"/>
        <pc:sldMkLst>
          <pc:docMk/>
          <pc:sldMk cId="3419056988" sldId="278"/>
        </pc:sldMkLst>
        <pc:spChg chg="mod">
          <ac:chgData name="Nicholas Michael Kowbel" userId="069fa867-eaed-4032-9739-e611efa96956" providerId="ADAL" clId="{89D10E73-D8BB-48F9-AAA1-7908930592B0}" dt="2023-10-18T14:04:14.238" v="3722" actId="20577"/>
          <ac:spMkLst>
            <pc:docMk/>
            <pc:sldMk cId="3419056988" sldId="278"/>
            <ac:spMk id="2" creationId="{9ACB59B5-2BA7-CC3D-5F33-4FF6712A07D6}"/>
          </ac:spMkLst>
        </pc:spChg>
        <pc:spChg chg="mod">
          <ac:chgData name="Nicholas Michael Kowbel" userId="069fa867-eaed-4032-9739-e611efa96956" providerId="ADAL" clId="{89D10E73-D8BB-48F9-AAA1-7908930592B0}" dt="2023-10-18T14:27:02.224" v="3810" actId="2711"/>
          <ac:spMkLst>
            <pc:docMk/>
            <pc:sldMk cId="3419056988" sldId="278"/>
            <ac:spMk id="3" creationId="{015848BF-92BC-1827-7496-07392F71A3CE}"/>
          </ac:spMkLst>
        </pc:spChg>
        <pc:spChg chg="add">
          <ac:chgData name="Nicholas Michael Kowbel" userId="069fa867-eaed-4032-9739-e611efa96956" providerId="ADAL" clId="{89D10E73-D8BB-48F9-AAA1-7908930592B0}" dt="2023-10-18T14:03:55.361" v="3682" actId="26606"/>
          <ac:spMkLst>
            <pc:docMk/>
            <pc:sldMk cId="3419056988" sldId="278"/>
            <ac:spMk id="9" creationId="{E51BA4DF-2BD4-4EC2-B1DB-B27C8AC71864}"/>
          </ac:spMkLst>
        </pc:spChg>
        <pc:picChg chg="add">
          <ac:chgData name="Nicholas Michael Kowbel" userId="069fa867-eaed-4032-9739-e611efa96956" providerId="ADAL" clId="{89D10E73-D8BB-48F9-AAA1-7908930592B0}" dt="2023-10-18T14:03:55.361" v="3682" actId="26606"/>
          <ac:picMkLst>
            <pc:docMk/>
            <pc:sldMk cId="3419056988" sldId="278"/>
            <ac:picMk id="5" creationId="{402A4528-70DD-670A-8518-433BFC81DE47}"/>
          </ac:picMkLst>
        </pc:picChg>
      </pc:sldChg>
      <pc:sldMasterChg chg="add addSldLayout">
        <pc:chgData name="Nicholas Michael Kowbel" userId="069fa867-eaed-4032-9739-e611efa96956" providerId="ADAL" clId="{89D10E73-D8BB-48F9-AAA1-7908930592B0}" dt="2023-10-18T00:10:03.799" v="1842" actId="27028"/>
        <pc:sldMasterMkLst>
          <pc:docMk/>
          <pc:sldMasterMk cId="3270563947" sldId="2147483648"/>
        </pc:sldMasterMkLst>
        <pc:sldLayoutChg chg="add">
          <pc:chgData name="Nicholas Michael Kowbel" userId="069fa867-eaed-4032-9739-e611efa96956" providerId="ADAL" clId="{89D10E73-D8BB-48F9-AAA1-7908930592B0}" dt="2023-10-18T00:10:03.799" v="1842" actId="27028"/>
          <pc:sldLayoutMkLst>
            <pc:docMk/>
            <pc:sldMasterMk cId="3270563947" sldId="2147483648"/>
            <pc:sldLayoutMk cId="3058392086" sldId="2147483649"/>
          </pc:sldLayoutMkLst>
        </pc:sldLayoutChg>
        <pc:sldLayoutChg chg="add">
          <pc:chgData name="Nicholas Michael Kowbel" userId="069fa867-eaed-4032-9739-e611efa96956" providerId="ADAL" clId="{89D10E73-D8BB-48F9-AAA1-7908930592B0}" dt="2023-10-17T23:56:18.406" v="1719" actId="27028"/>
          <pc:sldLayoutMkLst>
            <pc:docMk/>
            <pc:sldMasterMk cId="3270563947" sldId="2147483648"/>
            <pc:sldLayoutMk cId="1262643899" sldId="2147483650"/>
          </pc:sldLayoutMkLst>
        </pc:sldLayoutChg>
      </pc:sldMasterChg>
      <pc:sldMasterChg chg="replId modSldLayout">
        <pc:chgData name="Nicholas Michael Kowbel" userId="069fa867-eaed-4032-9739-e611efa96956" providerId="ADAL" clId="{89D10E73-D8BB-48F9-AAA1-7908930592B0}" dt="2023-10-18T00:10:03.799" v="1842" actId="27028"/>
        <pc:sldMasterMkLst>
          <pc:docMk/>
          <pc:sldMasterMk cId="2787098052" sldId="2147483667"/>
        </pc:sldMasterMkLst>
        <pc:sldLayoutChg chg="replId">
          <pc:chgData name="Nicholas Michael Kowbel" userId="069fa867-eaed-4032-9739-e611efa96956" providerId="ADAL" clId="{89D10E73-D8BB-48F9-AAA1-7908930592B0}" dt="2023-10-17T23:56:18.406" v="1719" actId="27028"/>
          <pc:sldLayoutMkLst>
            <pc:docMk/>
            <pc:sldMasterMk cId="2787098052" sldId="2147483667"/>
            <pc:sldLayoutMk cId="705505721" sldId="2147483693"/>
          </pc:sldLayoutMkLst>
        </pc:sldLayoutChg>
        <pc:sldLayoutChg chg="replId">
          <pc:chgData name="Nicholas Michael Kowbel" userId="069fa867-eaed-4032-9739-e611efa96956" providerId="ADAL" clId="{89D10E73-D8BB-48F9-AAA1-7908930592B0}" dt="2023-10-18T00:10:03.799" v="1842" actId="27028"/>
          <pc:sldLayoutMkLst>
            <pc:docMk/>
            <pc:sldMasterMk cId="2787098052" sldId="2147483667"/>
            <pc:sldLayoutMk cId="793061207" sldId="2147483755"/>
          </pc:sldLayoutMkLst>
        </pc:sldLayoutChg>
      </pc:sldMasterChg>
      <pc:sldMasterChg chg="add replId addSldLayout">
        <pc:chgData name="Nicholas Michael Kowbel" userId="069fa867-eaed-4032-9739-e611efa96956" providerId="ADAL" clId="{89D10E73-D8BB-48F9-AAA1-7908930592B0}" dt="2023-10-17T23:56:18.406" v="1719" actId="27028"/>
        <pc:sldMasterMkLst>
          <pc:docMk/>
          <pc:sldMasterMk cId="2464305198" sldId="2147483692"/>
        </pc:sldMasterMkLst>
        <pc:sldLayoutChg chg="add">
          <pc:chgData name="Nicholas Michael Kowbel" userId="069fa867-eaed-4032-9739-e611efa96956" providerId="ADAL" clId="{89D10E73-D8BB-48F9-AAA1-7908930592B0}" dt="2023-10-17T19:27:15.542" v="1223" actId="27028"/>
          <pc:sldLayoutMkLst>
            <pc:docMk/>
            <pc:sldMasterMk cId="2464305198" sldId="2147483692"/>
            <pc:sldLayoutMk cId="193739902" sldId="2147483666"/>
          </pc:sldLayoutMkLst>
        </pc:sldLayoutChg>
        <pc:sldLayoutChg chg="add">
          <pc:chgData name="Nicholas Michael Kowbel" userId="069fa867-eaed-4032-9739-e611efa96956" providerId="ADAL" clId="{89D10E73-D8BB-48F9-AAA1-7908930592B0}" dt="2023-10-17T19:27:20.084" v="1227" actId="27028"/>
          <pc:sldLayoutMkLst>
            <pc:docMk/>
            <pc:sldMasterMk cId="2464305198" sldId="2147483692"/>
            <pc:sldLayoutMk cId="202555004" sldId="2147483677"/>
          </pc:sldLayoutMkLst>
        </pc:sldLayoutChg>
        <pc:sldLayoutChg chg="add">
          <pc:chgData name="Nicholas Michael Kowbel" userId="069fa867-eaed-4032-9739-e611efa96956" providerId="ADAL" clId="{89D10E73-D8BB-48F9-AAA1-7908930592B0}" dt="2023-10-17T19:27:21.530" v="1229" actId="27028"/>
          <pc:sldLayoutMkLst>
            <pc:docMk/>
            <pc:sldMasterMk cId="2464305198" sldId="2147483692"/>
            <pc:sldLayoutMk cId="2875606301" sldId="2147483684"/>
          </pc:sldLayoutMkLst>
        </pc:sldLayoutChg>
        <pc:sldLayoutChg chg="add">
          <pc:chgData name="Nicholas Michael Kowbel" userId="069fa867-eaed-4032-9739-e611efa96956" providerId="ADAL" clId="{89D10E73-D8BB-48F9-AAA1-7908930592B0}" dt="2023-10-17T19:27:17.815" v="1225" actId="27028"/>
          <pc:sldLayoutMkLst>
            <pc:docMk/>
            <pc:sldMasterMk cId="2464305198" sldId="2147483692"/>
            <pc:sldLayoutMk cId="3921514593" sldId="2147483691"/>
          </pc:sldLayoutMkLst>
        </pc:sldLayoutChg>
      </pc:sldMasterChg>
      <pc:sldMasterChg chg="add addSldLayout">
        <pc:chgData name="Nicholas Michael Kowbel" userId="069fa867-eaed-4032-9739-e611efa96956" providerId="ADAL" clId="{89D10E73-D8BB-48F9-AAA1-7908930592B0}" dt="2023-10-18T00:09:13.207" v="1840" actId="27028"/>
        <pc:sldMasterMkLst>
          <pc:docMk/>
          <pc:sldMasterMk cId="241583794" sldId="2147483744"/>
        </pc:sldMasterMkLst>
        <pc:sldLayoutChg chg="add">
          <pc:chgData name="Nicholas Michael Kowbel" userId="069fa867-eaed-4032-9739-e611efa96956" providerId="ADAL" clId="{89D10E73-D8BB-48F9-AAA1-7908930592B0}" dt="2023-10-18T00:08:48.212" v="1838" actId="27028"/>
          <pc:sldLayoutMkLst>
            <pc:docMk/>
            <pc:sldMasterMk cId="241583794" sldId="2147483744"/>
            <pc:sldLayoutMk cId="2542990997" sldId="2147483745"/>
          </pc:sldLayoutMkLst>
        </pc:sldLayoutChg>
        <pc:sldLayoutChg chg="add">
          <pc:chgData name="Nicholas Michael Kowbel" userId="069fa867-eaed-4032-9739-e611efa96956" providerId="ADAL" clId="{89D10E73-D8BB-48F9-AAA1-7908930592B0}" dt="2023-10-18T00:09:13.207" v="1840" actId="27028"/>
          <pc:sldLayoutMkLst>
            <pc:docMk/>
            <pc:sldMasterMk cId="241583794" sldId="2147483744"/>
            <pc:sldLayoutMk cId="1704015967" sldId="2147483754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4"/>
          <c:order val="4"/>
          <c:tx>
            <c:strRef>
              <c:f>'Figure 12 Disability Env'!$F$3</c:f>
              <c:strCache>
                <c:ptCount val="1"/>
                <c:pt idx="0">
                  <c:v>Fully integrated</c:v>
                </c:pt>
              </c:strCache>
            </c:strRef>
          </c:tx>
          <c:spPr>
            <a:solidFill>
              <a:srgbClr val="33CCCC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E370-46F8-BD1C-CAC0878773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12 Disability Env'!$A$4</c:f>
              <c:strCache>
                <c:ptCount val="1"/>
                <c:pt idx="0">
                  <c:v>QS24. Does the evaluation adequately review and address disability issues? Does the evaluation incorporate a disability perspective?</c:v>
                </c:pt>
              </c:strCache>
            </c:strRef>
          </c:cat>
          <c:val>
            <c:numRef>
              <c:f>'Figure 12 Disability Env'!$F$4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70-46F8-BD1C-CAC087877369}"/>
            </c:ext>
          </c:extLst>
        </c:ser>
        <c:ser>
          <c:idx val="5"/>
          <c:order val="5"/>
          <c:tx>
            <c:strRef>
              <c:f>'Figure 12 Disability Env'!$G$3</c:f>
              <c:strCache>
                <c:ptCount val="1"/>
                <c:pt idx="0">
                  <c:v>Satisfactorily integrated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12 Disability Env'!$A$4</c:f>
              <c:strCache>
                <c:ptCount val="1"/>
                <c:pt idx="0">
                  <c:v>QS24. Does the evaluation adequately review and address disability issues? Does the evaluation incorporate a disability perspective?</c:v>
                </c:pt>
              </c:strCache>
            </c:strRef>
          </c:cat>
          <c:val>
            <c:numRef>
              <c:f>'Figure 12 Disability Env'!$G$4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70-46F8-BD1C-CAC087877369}"/>
            </c:ext>
          </c:extLst>
        </c:ser>
        <c:ser>
          <c:idx val="6"/>
          <c:order val="6"/>
          <c:tx>
            <c:strRef>
              <c:f>'Figure 12 Disability Env'!$H$3</c:f>
              <c:strCache>
                <c:ptCount val="1"/>
                <c:pt idx="0">
                  <c:v>Partially integrated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12 Disability Env'!$A$4</c:f>
              <c:strCache>
                <c:ptCount val="1"/>
                <c:pt idx="0">
                  <c:v>QS24. Does the evaluation adequately review and address disability issues? Does the evaluation incorporate a disability perspective?</c:v>
                </c:pt>
              </c:strCache>
            </c:strRef>
          </c:cat>
          <c:val>
            <c:numRef>
              <c:f>'Figure 12 Disability Env'!$H$4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70-46F8-BD1C-CAC087877369}"/>
            </c:ext>
          </c:extLst>
        </c:ser>
        <c:ser>
          <c:idx val="7"/>
          <c:order val="7"/>
          <c:tx>
            <c:strRef>
              <c:f>'Figure 12 Disability Env'!$I$3</c:f>
              <c:strCache>
                <c:ptCount val="1"/>
                <c:pt idx="0">
                  <c:v>Not at all integrated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9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370-46F8-BD1C-CAC0878773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'Figure 12 Disability Env'!$A$4</c:f>
              <c:strCache>
                <c:ptCount val="1"/>
                <c:pt idx="0">
                  <c:v>QS24. Does the evaluation adequately review and address disability issues? Does the evaluation incorporate a disability perspective?</c:v>
                </c:pt>
              </c:strCache>
            </c:strRef>
          </c:cat>
          <c:val>
            <c:numRef>
              <c:f>'Figure 12 Disability Env'!$I$4</c:f>
              <c:numCache>
                <c:formatCode>General</c:formatCode>
                <c:ptCount val="1"/>
                <c:pt idx="0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70-46F8-BD1C-CAC08787736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10398752"/>
        <c:axId val="131039667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'Figure 12 Disability Env'!$B$3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4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'Figure 12 Disability Env'!$A$4</c15:sqref>
                        </c15:formulaRef>
                      </c:ext>
                    </c:extLst>
                    <c:strCache>
                      <c:ptCount val="1"/>
                      <c:pt idx="0">
                        <c:v>QS24. Does the evaluation adequately review and address disability issues? Does the evaluation incorporate a disability perspective?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'Figure 12 Disability Env'!$B$4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E370-46F8-BD1C-CAC087877369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4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Env'!$A$4</c15:sqref>
                        </c15:formulaRef>
                      </c:ext>
                    </c:extLst>
                    <c:strCache>
                      <c:ptCount val="1"/>
                      <c:pt idx="0">
                        <c:v>QS24. Does the evaluation adequately review and address disability issues? Does the evaluation incorporate a disability perspective?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Env'!$C$4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E370-46F8-BD1C-CAC087877369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Env'!$D$3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4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Env'!$A$4</c15:sqref>
                        </c15:formulaRef>
                      </c:ext>
                    </c:extLst>
                    <c:strCache>
                      <c:ptCount val="1"/>
                      <c:pt idx="0">
                        <c:v>QS24. Does the evaluation adequately review and address disability issues? Does the evaluation incorporate a disability perspective?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Env'!$D$4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E370-46F8-BD1C-CAC087877369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Env'!$E$3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4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Env'!$A$4</c15:sqref>
                        </c15:formulaRef>
                      </c:ext>
                    </c:extLst>
                    <c:strCache>
                      <c:ptCount val="1"/>
                      <c:pt idx="0">
                        <c:v>QS24. Does the evaluation adequately review and address disability issues? Does the evaluation incorporate a disability perspective?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'Figure 12 Disability Env'!$E$4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E370-46F8-BD1C-CAC087877369}"/>
                  </c:ext>
                </c:extLst>
              </c15:ser>
            </c15:filteredBarSeries>
          </c:ext>
        </c:extLst>
      </c:barChart>
      <c:catAx>
        <c:axId val="1310398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0396672"/>
        <c:crosses val="autoZero"/>
        <c:auto val="1"/>
        <c:lblAlgn val="ctr"/>
        <c:lblOffset val="100"/>
        <c:noMultiLvlLbl val="0"/>
      </c:catAx>
      <c:valAx>
        <c:axId val="131039667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31039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B07223-B599-4F1D-BACD-BB08B793F1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9B0EB2-38D4-4E29-A424-DD3C0965FE04}">
      <dgm:prSet phldrT="[Text]" custT="1"/>
      <dgm:spPr/>
      <dgm:t>
        <a:bodyPr/>
        <a:lstStyle/>
        <a:p>
          <a:r>
            <a:rPr lang="en-US" sz="1600" b="1"/>
            <a:t>1. Include mainstreaming considerations in inception phase</a:t>
          </a:r>
        </a:p>
      </dgm:t>
    </dgm:pt>
    <dgm:pt modelId="{FEBBC460-FB4B-4EAA-9897-7493F25949DB}" type="parTrans" cxnId="{5CDF3C29-ED25-4ACF-9CB0-051417840A23}">
      <dgm:prSet/>
      <dgm:spPr/>
      <dgm:t>
        <a:bodyPr/>
        <a:lstStyle/>
        <a:p>
          <a:endParaRPr lang="en-US" sz="1600" b="1"/>
        </a:p>
      </dgm:t>
    </dgm:pt>
    <dgm:pt modelId="{EE0EFA71-7643-4A01-81DE-5C20BF8A0C22}" type="sibTrans" cxnId="{5CDF3C29-ED25-4ACF-9CB0-051417840A23}">
      <dgm:prSet/>
      <dgm:spPr/>
      <dgm:t>
        <a:bodyPr/>
        <a:lstStyle/>
        <a:p>
          <a:endParaRPr lang="en-US" sz="1600" b="1"/>
        </a:p>
      </dgm:t>
    </dgm:pt>
    <dgm:pt modelId="{64D331D2-A295-40B0-9EEB-1B05FD63F644}">
      <dgm:prSet phldrT="[Text]" custT="1"/>
      <dgm:spPr/>
      <dgm:t>
        <a:bodyPr/>
        <a:lstStyle/>
        <a:p>
          <a:r>
            <a:rPr lang="en-US" sz="1600" b="1"/>
            <a:t>2. Prioritize cross-cutting issues during scoping</a:t>
          </a:r>
        </a:p>
      </dgm:t>
    </dgm:pt>
    <dgm:pt modelId="{9822D0C9-4389-4CDC-8AC7-2F5F96EF3599}" type="parTrans" cxnId="{7F2F567D-FD81-40B0-9F03-96F31977A1B5}">
      <dgm:prSet/>
      <dgm:spPr/>
      <dgm:t>
        <a:bodyPr/>
        <a:lstStyle/>
        <a:p>
          <a:endParaRPr lang="en-US" sz="1600" b="1"/>
        </a:p>
      </dgm:t>
    </dgm:pt>
    <dgm:pt modelId="{0EEB7FF3-E24D-4E7C-AC0A-58F4C8A0AFF8}" type="sibTrans" cxnId="{7F2F567D-FD81-40B0-9F03-96F31977A1B5}">
      <dgm:prSet/>
      <dgm:spPr/>
      <dgm:t>
        <a:bodyPr/>
        <a:lstStyle/>
        <a:p>
          <a:endParaRPr lang="en-US" sz="1600" b="1"/>
        </a:p>
      </dgm:t>
    </dgm:pt>
    <dgm:pt modelId="{6E4AB4E6-A551-4A0C-AD2F-E13148319D32}">
      <dgm:prSet phldrT="[Text]" custT="1"/>
      <dgm:spPr/>
      <dgm:t>
        <a:bodyPr/>
        <a:lstStyle/>
        <a:p>
          <a:r>
            <a:rPr lang="en-US" sz="1600" b="1"/>
            <a:t>3. Include at least 1 eval question </a:t>
          </a:r>
        </a:p>
      </dgm:t>
    </dgm:pt>
    <dgm:pt modelId="{00504B7F-3C41-46B6-BF3B-BA811A5FBC97}" type="parTrans" cxnId="{7AE3DF56-7554-48CA-B015-3D6578EC4F2D}">
      <dgm:prSet/>
      <dgm:spPr/>
      <dgm:t>
        <a:bodyPr/>
        <a:lstStyle/>
        <a:p>
          <a:endParaRPr lang="en-US" sz="1600" b="1"/>
        </a:p>
      </dgm:t>
    </dgm:pt>
    <dgm:pt modelId="{850BCE76-4A4C-4EE5-819C-B8054DC844F4}" type="sibTrans" cxnId="{7AE3DF56-7554-48CA-B015-3D6578EC4F2D}">
      <dgm:prSet/>
      <dgm:spPr/>
      <dgm:t>
        <a:bodyPr/>
        <a:lstStyle/>
        <a:p>
          <a:endParaRPr lang="en-US" sz="1600" b="1"/>
        </a:p>
      </dgm:t>
    </dgm:pt>
    <dgm:pt modelId="{2B09A57A-E3E1-4721-8158-C9B0CC922559}">
      <dgm:prSet phldrT="[Text]" custT="1"/>
      <dgm:spPr/>
      <dgm:t>
        <a:bodyPr/>
        <a:lstStyle/>
        <a:p>
          <a:r>
            <a:rPr lang="en-US" sz="1600" b="1"/>
            <a:t>4. Inclusive data collection</a:t>
          </a:r>
        </a:p>
      </dgm:t>
    </dgm:pt>
    <dgm:pt modelId="{865477C8-0937-4780-9C28-8AD98D87E416}" type="parTrans" cxnId="{CB29057F-8028-41C5-932F-6F08B1BF5C14}">
      <dgm:prSet/>
      <dgm:spPr/>
      <dgm:t>
        <a:bodyPr/>
        <a:lstStyle/>
        <a:p>
          <a:endParaRPr lang="en-US" sz="1600" b="1"/>
        </a:p>
      </dgm:t>
    </dgm:pt>
    <dgm:pt modelId="{04684A93-069B-45B9-9FD1-8F4D24318151}" type="sibTrans" cxnId="{CB29057F-8028-41C5-932F-6F08B1BF5C14}">
      <dgm:prSet/>
      <dgm:spPr/>
      <dgm:t>
        <a:bodyPr/>
        <a:lstStyle/>
        <a:p>
          <a:endParaRPr lang="en-US" sz="1600" b="1"/>
        </a:p>
      </dgm:t>
    </dgm:pt>
    <dgm:pt modelId="{2C905679-0401-47C7-A69D-277E83610F22}">
      <dgm:prSet phldrT="[Text]" custT="1"/>
      <dgm:spPr/>
      <dgm:t>
        <a:bodyPr/>
        <a:lstStyle/>
        <a:p>
          <a:r>
            <a:rPr lang="en-US" sz="1600" b="1"/>
            <a:t>5. Cross-cutting issue stakeholder data analysis</a:t>
          </a:r>
        </a:p>
      </dgm:t>
    </dgm:pt>
    <dgm:pt modelId="{CABE8BDD-8CAC-4EDC-BB72-2A96A9CC0872}" type="parTrans" cxnId="{B00AB250-53F9-45C8-BD1C-E7B205D1D379}">
      <dgm:prSet/>
      <dgm:spPr/>
      <dgm:t>
        <a:bodyPr/>
        <a:lstStyle/>
        <a:p>
          <a:endParaRPr lang="en-US" sz="1600" b="1"/>
        </a:p>
      </dgm:t>
    </dgm:pt>
    <dgm:pt modelId="{AB70A95B-8ABF-48B0-8823-97E271F09B9D}" type="sibTrans" cxnId="{B00AB250-53F9-45C8-BD1C-E7B205D1D379}">
      <dgm:prSet/>
      <dgm:spPr/>
      <dgm:t>
        <a:bodyPr/>
        <a:lstStyle/>
        <a:p>
          <a:endParaRPr lang="en-US" sz="1600" b="1"/>
        </a:p>
      </dgm:t>
    </dgm:pt>
    <dgm:pt modelId="{010AD336-D508-4DF4-AB91-8E625F307D24}">
      <dgm:prSet phldrT="[Text]" custT="1"/>
      <dgm:spPr/>
      <dgm:t>
        <a:bodyPr/>
        <a:lstStyle/>
        <a:p>
          <a:r>
            <a:rPr lang="en-US" sz="1600" b="1"/>
            <a:t>6. Reporting and recommendations</a:t>
          </a:r>
        </a:p>
      </dgm:t>
    </dgm:pt>
    <dgm:pt modelId="{BC117DC5-2F06-463B-BED0-047944EA6578}" type="parTrans" cxnId="{4528E9A0-8BD2-480C-AC65-D966504D37BA}">
      <dgm:prSet/>
      <dgm:spPr/>
      <dgm:t>
        <a:bodyPr/>
        <a:lstStyle/>
        <a:p>
          <a:endParaRPr lang="en-US" sz="1600" b="1"/>
        </a:p>
      </dgm:t>
    </dgm:pt>
    <dgm:pt modelId="{BE4F81BE-53A3-4288-9644-FF2D903222A8}" type="sibTrans" cxnId="{4528E9A0-8BD2-480C-AC65-D966504D37BA}">
      <dgm:prSet/>
      <dgm:spPr/>
      <dgm:t>
        <a:bodyPr/>
        <a:lstStyle/>
        <a:p>
          <a:endParaRPr lang="en-US" sz="1600" b="1"/>
        </a:p>
      </dgm:t>
    </dgm:pt>
    <dgm:pt modelId="{E2FA3F69-FACE-4AEF-8612-F12C8564C3ED}" type="pres">
      <dgm:prSet presAssocID="{2EB07223-B599-4F1D-BACD-BB08B793F11E}" presName="diagram" presStyleCnt="0">
        <dgm:presLayoutVars>
          <dgm:dir/>
          <dgm:resizeHandles val="exact"/>
        </dgm:presLayoutVars>
      </dgm:prSet>
      <dgm:spPr/>
    </dgm:pt>
    <dgm:pt modelId="{97577F4E-53EA-42A8-BB02-36503A1D4EDC}" type="pres">
      <dgm:prSet presAssocID="{E99B0EB2-38D4-4E29-A424-DD3C0965FE04}" presName="node" presStyleLbl="node1" presStyleIdx="0" presStyleCnt="6">
        <dgm:presLayoutVars>
          <dgm:bulletEnabled val="1"/>
        </dgm:presLayoutVars>
      </dgm:prSet>
      <dgm:spPr/>
    </dgm:pt>
    <dgm:pt modelId="{BA838FC6-AAA6-451B-B9F1-9B18E789AD34}" type="pres">
      <dgm:prSet presAssocID="{EE0EFA71-7643-4A01-81DE-5C20BF8A0C22}" presName="sibTrans" presStyleCnt="0"/>
      <dgm:spPr/>
    </dgm:pt>
    <dgm:pt modelId="{D43AD525-7258-40A2-A2C3-CA7A2DC4302D}" type="pres">
      <dgm:prSet presAssocID="{64D331D2-A295-40B0-9EEB-1B05FD63F644}" presName="node" presStyleLbl="node1" presStyleIdx="1" presStyleCnt="6">
        <dgm:presLayoutVars>
          <dgm:bulletEnabled val="1"/>
        </dgm:presLayoutVars>
      </dgm:prSet>
      <dgm:spPr/>
    </dgm:pt>
    <dgm:pt modelId="{FCE83462-90C5-449C-B970-9CC58D7202BA}" type="pres">
      <dgm:prSet presAssocID="{0EEB7FF3-E24D-4E7C-AC0A-58F4C8A0AFF8}" presName="sibTrans" presStyleCnt="0"/>
      <dgm:spPr/>
    </dgm:pt>
    <dgm:pt modelId="{3CCA1F68-0AB6-4F4B-8574-35026C63182C}" type="pres">
      <dgm:prSet presAssocID="{6E4AB4E6-A551-4A0C-AD2F-E13148319D32}" presName="node" presStyleLbl="node1" presStyleIdx="2" presStyleCnt="6">
        <dgm:presLayoutVars>
          <dgm:bulletEnabled val="1"/>
        </dgm:presLayoutVars>
      </dgm:prSet>
      <dgm:spPr/>
    </dgm:pt>
    <dgm:pt modelId="{74E3D223-A393-4D17-8017-E63E3D05E4F0}" type="pres">
      <dgm:prSet presAssocID="{850BCE76-4A4C-4EE5-819C-B8054DC844F4}" presName="sibTrans" presStyleCnt="0"/>
      <dgm:spPr/>
    </dgm:pt>
    <dgm:pt modelId="{B0E055FC-E993-48AB-9811-393D3685A85B}" type="pres">
      <dgm:prSet presAssocID="{2B09A57A-E3E1-4721-8158-C9B0CC922559}" presName="node" presStyleLbl="node1" presStyleIdx="3" presStyleCnt="6">
        <dgm:presLayoutVars>
          <dgm:bulletEnabled val="1"/>
        </dgm:presLayoutVars>
      </dgm:prSet>
      <dgm:spPr/>
    </dgm:pt>
    <dgm:pt modelId="{5D1E2FA4-2FCE-483F-8075-F353EEF937EB}" type="pres">
      <dgm:prSet presAssocID="{04684A93-069B-45B9-9FD1-8F4D24318151}" presName="sibTrans" presStyleCnt="0"/>
      <dgm:spPr/>
    </dgm:pt>
    <dgm:pt modelId="{48EDD932-327A-45EF-BB6F-F33276787C85}" type="pres">
      <dgm:prSet presAssocID="{2C905679-0401-47C7-A69D-277E83610F22}" presName="node" presStyleLbl="node1" presStyleIdx="4" presStyleCnt="6">
        <dgm:presLayoutVars>
          <dgm:bulletEnabled val="1"/>
        </dgm:presLayoutVars>
      </dgm:prSet>
      <dgm:spPr/>
    </dgm:pt>
    <dgm:pt modelId="{C944D280-154F-44D5-AE46-6276AD19EFA2}" type="pres">
      <dgm:prSet presAssocID="{AB70A95B-8ABF-48B0-8823-97E271F09B9D}" presName="sibTrans" presStyleCnt="0"/>
      <dgm:spPr/>
    </dgm:pt>
    <dgm:pt modelId="{E76C0A6D-13D6-4FD6-9A60-83003D4B4B0B}" type="pres">
      <dgm:prSet presAssocID="{010AD336-D508-4DF4-AB91-8E625F307D24}" presName="node" presStyleLbl="node1" presStyleIdx="5" presStyleCnt="6">
        <dgm:presLayoutVars>
          <dgm:bulletEnabled val="1"/>
        </dgm:presLayoutVars>
      </dgm:prSet>
      <dgm:spPr/>
    </dgm:pt>
  </dgm:ptLst>
  <dgm:cxnLst>
    <dgm:cxn modelId="{5CDF3C29-ED25-4ACF-9CB0-051417840A23}" srcId="{2EB07223-B599-4F1D-BACD-BB08B793F11E}" destId="{E99B0EB2-38D4-4E29-A424-DD3C0965FE04}" srcOrd="0" destOrd="0" parTransId="{FEBBC460-FB4B-4EAA-9897-7493F25949DB}" sibTransId="{EE0EFA71-7643-4A01-81DE-5C20BF8A0C22}"/>
    <dgm:cxn modelId="{D8DA7C48-ECED-44D4-BB1B-9D4621782BE0}" type="presOf" srcId="{E99B0EB2-38D4-4E29-A424-DD3C0965FE04}" destId="{97577F4E-53EA-42A8-BB02-36503A1D4EDC}" srcOrd="0" destOrd="0" presId="urn:microsoft.com/office/officeart/2005/8/layout/default"/>
    <dgm:cxn modelId="{B00AB250-53F9-45C8-BD1C-E7B205D1D379}" srcId="{2EB07223-B599-4F1D-BACD-BB08B793F11E}" destId="{2C905679-0401-47C7-A69D-277E83610F22}" srcOrd="4" destOrd="0" parTransId="{CABE8BDD-8CAC-4EDC-BB72-2A96A9CC0872}" sibTransId="{AB70A95B-8ABF-48B0-8823-97E271F09B9D}"/>
    <dgm:cxn modelId="{7AE3DF56-7554-48CA-B015-3D6578EC4F2D}" srcId="{2EB07223-B599-4F1D-BACD-BB08B793F11E}" destId="{6E4AB4E6-A551-4A0C-AD2F-E13148319D32}" srcOrd="2" destOrd="0" parTransId="{00504B7F-3C41-46B6-BF3B-BA811A5FBC97}" sibTransId="{850BCE76-4A4C-4EE5-819C-B8054DC844F4}"/>
    <dgm:cxn modelId="{1A0B7878-1362-43B0-A331-9B2684653DCD}" type="presOf" srcId="{64D331D2-A295-40B0-9EEB-1B05FD63F644}" destId="{D43AD525-7258-40A2-A2C3-CA7A2DC4302D}" srcOrd="0" destOrd="0" presId="urn:microsoft.com/office/officeart/2005/8/layout/default"/>
    <dgm:cxn modelId="{7F2F567D-FD81-40B0-9F03-96F31977A1B5}" srcId="{2EB07223-B599-4F1D-BACD-BB08B793F11E}" destId="{64D331D2-A295-40B0-9EEB-1B05FD63F644}" srcOrd="1" destOrd="0" parTransId="{9822D0C9-4389-4CDC-8AC7-2F5F96EF3599}" sibTransId="{0EEB7FF3-E24D-4E7C-AC0A-58F4C8A0AFF8}"/>
    <dgm:cxn modelId="{CB29057F-8028-41C5-932F-6F08B1BF5C14}" srcId="{2EB07223-B599-4F1D-BACD-BB08B793F11E}" destId="{2B09A57A-E3E1-4721-8158-C9B0CC922559}" srcOrd="3" destOrd="0" parTransId="{865477C8-0937-4780-9C28-8AD98D87E416}" sibTransId="{04684A93-069B-45B9-9FD1-8F4D24318151}"/>
    <dgm:cxn modelId="{4528E9A0-8BD2-480C-AC65-D966504D37BA}" srcId="{2EB07223-B599-4F1D-BACD-BB08B793F11E}" destId="{010AD336-D508-4DF4-AB91-8E625F307D24}" srcOrd="5" destOrd="0" parTransId="{BC117DC5-2F06-463B-BED0-047944EA6578}" sibTransId="{BE4F81BE-53A3-4288-9644-FF2D903222A8}"/>
    <dgm:cxn modelId="{729917AC-EC0D-4325-A698-BD08F6222F83}" type="presOf" srcId="{2B09A57A-E3E1-4721-8158-C9B0CC922559}" destId="{B0E055FC-E993-48AB-9811-393D3685A85B}" srcOrd="0" destOrd="0" presId="urn:microsoft.com/office/officeart/2005/8/layout/default"/>
    <dgm:cxn modelId="{86264EBD-DDDF-4B93-AEFC-067D07735A4C}" type="presOf" srcId="{2EB07223-B599-4F1D-BACD-BB08B793F11E}" destId="{E2FA3F69-FACE-4AEF-8612-F12C8564C3ED}" srcOrd="0" destOrd="0" presId="urn:microsoft.com/office/officeart/2005/8/layout/default"/>
    <dgm:cxn modelId="{FAA3ABDC-7771-43BE-A2DA-88CE792DF971}" type="presOf" srcId="{2C905679-0401-47C7-A69D-277E83610F22}" destId="{48EDD932-327A-45EF-BB6F-F33276787C85}" srcOrd="0" destOrd="0" presId="urn:microsoft.com/office/officeart/2005/8/layout/default"/>
    <dgm:cxn modelId="{A3BEDEED-23EE-44ED-9D82-EDB93DECC417}" type="presOf" srcId="{6E4AB4E6-A551-4A0C-AD2F-E13148319D32}" destId="{3CCA1F68-0AB6-4F4B-8574-35026C63182C}" srcOrd="0" destOrd="0" presId="urn:microsoft.com/office/officeart/2005/8/layout/default"/>
    <dgm:cxn modelId="{0E04A0EF-13BE-44F1-AF86-8DE0CC7B9B6E}" type="presOf" srcId="{010AD336-D508-4DF4-AB91-8E625F307D24}" destId="{E76C0A6D-13D6-4FD6-9A60-83003D4B4B0B}" srcOrd="0" destOrd="0" presId="urn:microsoft.com/office/officeart/2005/8/layout/default"/>
    <dgm:cxn modelId="{1535A6C8-DCE7-402F-80BB-594B44EFCB76}" type="presParOf" srcId="{E2FA3F69-FACE-4AEF-8612-F12C8564C3ED}" destId="{97577F4E-53EA-42A8-BB02-36503A1D4EDC}" srcOrd="0" destOrd="0" presId="urn:microsoft.com/office/officeart/2005/8/layout/default"/>
    <dgm:cxn modelId="{AE30A933-921D-44AA-AB5A-BAD37474864A}" type="presParOf" srcId="{E2FA3F69-FACE-4AEF-8612-F12C8564C3ED}" destId="{BA838FC6-AAA6-451B-B9F1-9B18E789AD34}" srcOrd="1" destOrd="0" presId="urn:microsoft.com/office/officeart/2005/8/layout/default"/>
    <dgm:cxn modelId="{6685B3F5-C001-4965-87CE-C91258AC03A3}" type="presParOf" srcId="{E2FA3F69-FACE-4AEF-8612-F12C8564C3ED}" destId="{D43AD525-7258-40A2-A2C3-CA7A2DC4302D}" srcOrd="2" destOrd="0" presId="urn:microsoft.com/office/officeart/2005/8/layout/default"/>
    <dgm:cxn modelId="{8EAEC51D-429B-4E1E-8B62-16B028602363}" type="presParOf" srcId="{E2FA3F69-FACE-4AEF-8612-F12C8564C3ED}" destId="{FCE83462-90C5-449C-B970-9CC58D7202BA}" srcOrd="3" destOrd="0" presId="urn:microsoft.com/office/officeart/2005/8/layout/default"/>
    <dgm:cxn modelId="{4C3B98DC-E04A-46B7-93C6-F7834E3DEB60}" type="presParOf" srcId="{E2FA3F69-FACE-4AEF-8612-F12C8564C3ED}" destId="{3CCA1F68-0AB6-4F4B-8574-35026C63182C}" srcOrd="4" destOrd="0" presId="urn:microsoft.com/office/officeart/2005/8/layout/default"/>
    <dgm:cxn modelId="{6B01E365-E10F-44B8-9101-A7B1FF913B2C}" type="presParOf" srcId="{E2FA3F69-FACE-4AEF-8612-F12C8564C3ED}" destId="{74E3D223-A393-4D17-8017-E63E3D05E4F0}" srcOrd="5" destOrd="0" presId="urn:microsoft.com/office/officeart/2005/8/layout/default"/>
    <dgm:cxn modelId="{570AF171-F5B8-4323-A4DC-AD2B0ED8CF98}" type="presParOf" srcId="{E2FA3F69-FACE-4AEF-8612-F12C8564C3ED}" destId="{B0E055FC-E993-48AB-9811-393D3685A85B}" srcOrd="6" destOrd="0" presId="urn:microsoft.com/office/officeart/2005/8/layout/default"/>
    <dgm:cxn modelId="{D7AFAD37-3AF8-4045-8A5C-FE9249A78F54}" type="presParOf" srcId="{E2FA3F69-FACE-4AEF-8612-F12C8564C3ED}" destId="{5D1E2FA4-2FCE-483F-8075-F353EEF937EB}" srcOrd="7" destOrd="0" presId="urn:microsoft.com/office/officeart/2005/8/layout/default"/>
    <dgm:cxn modelId="{B77C5B46-4C16-45EC-A9E5-D0FFD97B2CF5}" type="presParOf" srcId="{E2FA3F69-FACE-4AEF-8612-F12C8564C3ED}" destId="{48EDD932-327A-45EF-BB6F-F33276787C85}" srcOrd="8" destOrd="0" presId="urn:microsoft.com/office/officeart/2005/8/layout/default"/>
    <dgm:cxn modelId="{00EFC373-86D1-4745-B203-B58743D597C3}" type="presParOf" srcId="{E2FA3F69-FACE-4AEF-8612-F12C8564C3ED}" destId="{C944D280-154F-44D5-AE46-6276AD19EFA2}" srcOrd="9" destOrd="0" presId="urn:microsoft.com/office/officeart/2005/8/layout/default"/>
    <dgm:cxn modelId="{4A398511-31F3-4C56-B207-B44736A3907A}" type="presParOf" srcId="{E2FA3F69-FACE-4AEF-8612-F12C8564C3ED}" destId="{E76C0A6D-13D6-4FD6-9A60-83003D4B4B0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77F4E-53EA-42A8-BB02-36503A1D4EDC}">
      <dsp:nvSpPr>
        <dsp:cNvPr id="0" name=""/>
        <dsp:cNvSpPr/>
      </dsp:nvSpPr>
      <dsp:spPr>
        <a:xfrm>
          <a:off x="496" y="523246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1. Include mainstreaming considerations in inception phase</a:t>
          </a:r>
        </a:p>
      </dsp:txBody>
      <dsp:txXfrm>
        <a:off x="496" y="523246"/>
        <a:ext cx="1934765" cy="1160859"/>
      </dsp:txXfrm>
    </dsp:sp>
    <dsp:sp modelId="{D43AD525-7258-40A2-A2C3-CA7A2DC4302D}">
      <dsp:nvSpPr>
        <dsp:cNvPr id="0" name=""/>
        <dsp:cNvSpPr/>
      </dsp:nvSpPr>
      <dsp:spPr>
        <a:xfrm>
          <a:off x="2128738" y="523246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2. Prioritize cross-cutting issues during scoping</a:t>
          </a:r>
        </a:p>
      </dsp:txBody>
      <dsp:txXfrm>
        <a:off x="2128738" y="523246"/>
        <a:ext cx="1934765" cy="1160859"/>
      </dsp:txXfrm>
    </dsp:sp>
    <dsp:sp modelId="{3CCA1F68-0AB6-4F4B-8574-35026C63182C}">
      <dsp:nvSpPr>
        <dsp:cNvPr id="0" name=""/>
        <dsp:cNvSpPr/>
      </dsp:nvSpPr>
      <dsp:spPr>
        <a:xfrm>
          <a:off x="496" y="1877582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3. Include at least 1 eval question </a:t>
          </a:r>
        </a:p>
      </dsp:txBody>
      <dsp:txXfrm>
        <a:off x="496" y="1877582"/>
        <a:ext cx="1934765" cy="1160859"/>
      </dsp:txXfrm>
    </dsp:sp>
    <dsp:sp modelId="{B0E055FC-E993-48AB-9811-393D3685A85B}">
      <dsp:nvSpPr>
        <dsp:cNvPr id="0" name=""/>
        <dsp:cNvSpPr/>
      </dsp:nvSpPr>
      <dsp:spPr>
        <a:xfrm>
          <a:off x="2128738" y="1877582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4. Inclusive data collection</a:t>
          </a:r>
        </a:p>
      </dsp:txBody>
      <dsp:txXfrm>
        <a:off x="2128738" y="1877582"/>
        <a:ext cx="1934765" cy="1160859"/>
      </dsp:txXfrm>
    </dsp:sp>
    <dsp:sp modelId="{48EDD932-327A-45EF-BB6F-F33276787C85}">
      <dsp:nvSpPr>
        <dsp:cNvPr id="0" name=""/>
        <dsp:cNvSpPr/>
      </dsp:nvSpPr>
      <dsp:spPr>
        <a:xfrm>
          <a:off x="496" y="3231918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5. Cross-cutting issue stakeholder data analysis</a:t>
          </a:r>
        </a:p>
      </dsp:txBody>
      <dsp:txXfrm>
        <a:off x="496" y="3231918"/>
        <a:ext cx="1934765" cy="1160859"/>
      </dsp:txXfrm>
    </dsp:sp>
    <dsp:sp modelId="{E76C0A6D-13D6-4FD6-9A60-83003D4B4B0B}">
      <dsp:nvSpPr>
        <dsp:cNvPr id="0" name=""/>
        <dsp:cNvSpPr/>
      </dsp:nvSpPr>
      <dsp:spPr>
        <a:xfrm>
          <a:off x="2128738" y="3231918"/>
          <a:ext cx="1934765" cy="1160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6. Reporting and recommendations</a:t>
          </a:r>
        </a:p>
      </dsp:txBody>
      <dsp:txXfrm>
        <a:off x="2128738" y="3231918"/>
        <a:ext cx="1934765" cy="1160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F742-9E9E-489E-8B2E-0A512A5FC36F}" type="datetimeFigureOut">
              <a:rPr lang="en-US" smtClean="0"/>
              <a:t>17/10/2023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7A89D-6D7C-43B6-8DD5-62D6988B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00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6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1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5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61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79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5B82D7-C59E-4E91-8F76-4D181AD0D1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4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54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3F1C3-4FA3-4491-97F4-43CA9C8BDF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3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6.sv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0DA88-1A78-F417-899C-1A32BA13D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F70A7-DAAF-836C-30AD-F668B9523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BA906-FD25-0CEA-557B-9BAB41956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838D1-15D1-E577-C8CC-18D6D6B07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E4E27-2107-7B32-B0EB-A65F62A35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6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E8B4D-1822-F7AD-F0D4-1CD2976B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95C56-5F8A-808C-83FE-457536EC7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76B54-F40E-35E0-B360-F0B1F7AA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2B9F1-CC85-635B-0A77-99D85EB6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56F29-30E7-8E4F-FE2B-E8DBE62B3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0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E62867-0321-0609-0C5C-9D422DE606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76A129-5AF7-AFD8-B525-0D4D69542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5CCFD-C981-D19F-35AA-F1EB2575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6016E-FB0D-CEF4-D9DA-AD56CB244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34B4C-9749-39FE-E409-BE131F03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27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896112"/>
            <a:ext cx="9124951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D170077-B4B3-49F8-9FCD-908C812789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1595438"/>
            <a:ext cx="9124950" cy="600075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52AD81DC-207F-4541-B02D-802D3D5B281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914400" y="2354580"/>
            <a:ext cx="4297679" cy="45529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F6510-D603-481E-B685-9095150A2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990850"/>
            <a:ext cx="4297680" cy="3105150"/>
          </a:xfrm>
        </p:spPr>
        <p:txBody>
          <a:bodyPr>
            <a:normAutofit/>
          </a:bodyPr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7289E8E-D34A-4BA8-A21D-2D40A211CB9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352675"/>
            <a:ext cx="4297680" cy="457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43757-ABC3-44BF-87D3-5E323E9B0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2225" y="2990850"/>
            <a:ext cx="4297680" cy="3105150"/>
          </a:xfrm>
        </p:spPr>
        <p:txBody>
          <a:bodyPr>
            <a:normAutofit/>
          </a:bodyPr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45CE27-BF50-45D1-92DF-3CC2CC341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239499" y="0"/>
            <a:ext cx="1015984" cy="6858000"/>
            <a:chOff x="11239499" y="0"/>
            <a:chExt cx="1015984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51E8B0-FB58-4BB5-9CDA-4A1B4DBC5E90}"/>
                </a:ext>
              </a:extLst>
            </p:cNvPr>
            <p:cNvSpPr/>
            <p:nvPr userDrawn="1"/>
          </p:nvSpPr>
          <p:spPr>
            <a:xfrm>
              <a:off x="11240499" y="4828032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48A0B2-480B-4F04-B7B5-67A328B174D1}"/>
                </a:ext>
              </a:extLst>
            </p:cNvPr>
            <p:cNvSpPr/>
            <p:nvPr userDrawn="1"/>
          </p:nvSpPr>
          <p:spPr>
            <a:xfrm>
              <a:off x="11240499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0A19E0-B2DF-4E35-AD7A-80B5C429C6C1}"/>
                </a:ext>
              </a:extLst>
            </p:cNvPr>
            <p:cNvSpPr/>
            <p:nvPr userDrawn="1"/>
          </p:nvSpPr>
          <p:spPr>
            <a:xfrm>
              <a:off x="11240499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9C1C8F39-77F2-4753-A57A-2FD46715F2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777681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6AF7B2-2B49-4313-AA4E-3FD77CF46A04}"/>
                </a:ext>
              </a:extLst>
            </p:cNvPr>
            <p:cNvSpPr/>
            <p:nvPr userDrawn="1"/>
          </p:nvSpPr>
          <p:spPr>
            <a:xfrm>
              <a:off x="11240499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9AA5A01-9E59-4C92-9634-32DB51F91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10880040" y="5394960"/>
              <a:ext cx="1828800" cy="914400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D3A8643-F793-41FD-AA08-DC814719C40C}"/>
                </a:ext>
              </a:extLst>
            </p:cNvPr>
            <p:cNvSpPr/>
            <p:nvPr userDrawn="1"/>
          </p:nvSpPr>
          <p:spPr>
            <a:xfrm>
              <a:off x="11250235" y="4949368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F50D01F0-AD27-490F-8044-37B2D9E233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10793035" y="3391083"/>
              <a:ext cx="1828800" cy="914400"/>
            </a:xfrm>
            <a:prstGeom prst="rect">
              <a:avLst/>
            </a:prstGeom>
          </p:spPr>
        </p:pic>
      </p:grp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417A4AF6-C906-4001-BDD2-33E116318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D94E674-98A0-4C77-80E5-084E3946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448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Pitch deck title</a:t>
            </a:r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36214990-C58C-4D62-9381-40A24246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06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7760" y="898525"/>
            <a:ext cx="6800850" cy="1325880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962441-913E-484B-806B-8AD5CE673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33209" y="-16980"/>
            <a:ext cx="4096193" cy="6874980"/>
            <a:chOff x="-33209" y="-16980"/>
            <a:chExt cx="4096193" cy="687498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57D1F3-8C55-47FE-B39A-86D30F8FFEA1}"/>
                </a:ext>
              </a:extLst>
            </p:cNvPr>
            <p:cNvSpPr/>
            <p:nvPr userDrawn="1"/>
          </p:nvSpPr>
          <p:spPr>
            <a:xfrm>
              <a:off x="11888" y="0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EB6F2E-2621-4EB5-A04D-906FD08CED87}"/>
                </a:ext>
              </a:extLst>
            </p:cNvPr>
            <p:cNvSpPr/>
            <p:nvPr userDrawn="1"/>
          </p:nvSpPr>
          <p:spPr>
            <a:xfrm flipH="1">
              <a:off x="0" y="4814860"/>
              <a:ext cx="2032942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D2F68DA8-1D58-42B0-A2C9-046E92884BC1}"/>
                </a:ext>
              </a:extLst>
            </p:cNvPr>
            <p:cNvSpPr/>
            <p:nvPr userDrawn="1"/>
          </p:nvSpPr>
          <p:spPr>
            <a:xfrm>
              <a:off x="2033016" y="2031653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C28908-2548-441C-BE9D-8728E1FC84C0}"/>
                </a:ext>
              </a:extLst>
            </p:cNvPr>
            <p:cNvSpPr/>
            <p:nvPr userDrawn="1"/>
          </p:nvSpPr>
          <p:spPr>
            <a:xfrm>
              <a:off x="2033016" y="4059639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731DC170-FB16-45F8-B62C-DCAB2B9AC3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3015" y="5086646"/>
              <a:ext cx="2019299" cy="999451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6529D2A7-ABB3-4E2D-88CA-F81399701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-9867" y="-16980"/>
              <a:ext cx="2029968" cy="202996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DB6750E-735F-4906-8BCA-E0BD4F029617}"/>
                </a:ext>
              </a:extLst>
            </p:cNvPr>
            <p:cNvSpPr/>
            <p:nvPr userDrawn="1"/>
          </p:nvSpPr>
          <p:spPr>
            <a:xfrm>
              <a:off x="2029968" y="6045049"/>
              <a:ext cx="2029968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051ECE99-ACA6-46AF-98D5-81FBD3F834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384" y="4828032"/>
              <a:ext cx="2029968" cy="2029968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837D25D-BADF-40E0-B7F9-1288B53AA656}"/>
                </a:ext>
              </a:extLst>
            </p:cNvPr>
            <p:cNvSpPr/>
            <p:nvPr userDrawn="1"/>
          </p:nvSpPr>
          <p:spPr>
            <a:xfrm flipH="1">
              <a:off x="-9868" y="2000264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A847BA4-24DF-47BE-BE28-02415C2A2D3C}"/>
                </a:ext>
              </a:extLst>
            </p:cNvPr>
            <p:cNvGrpSpPr/>
            <p:nvPr userDrawn="1"/>
          </p:nvGrpSpPr>
          <p:grpSpPr>
            <a:xfrm>
              <a:off x="100242" y="2099803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82CC485-8A14-4767-80E8-8FB0A9991D20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E119FAB2-4AF3-4EC9-98C6-E69760D02810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E2A21525-E952-4F39-A9B2-2CA7C5B14B8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53BFFD34-0142-4185-8790-1D792CB2F5D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00D3FC75-8C07-4B5B-A025-3CCC5DC458DA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393D2F91-0E6A-4541-843C-1FC0CC2A024A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7C9F80E2-6A88-44DC-B048-7178CAA61DA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1D9D5420-70BE-477D-A17F-A86F19AD3FA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0BBACECF-9AE7-40B5-90D0-AE2CF1FBE0BD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1A76BEA0-888E-41CD-9B30-B128A39F781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2EA36045-2F1D-402B-A951-B9957D5C145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AAF58CB3-363E-4156-8148-52E0B9CB634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BDC4E05B-A602-483A-B19B-B907358D462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5AC54D8-2C27-49A7-B1CE-C865E629499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9753262-9BA1-4716-B4B5-AAFE232A72A2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B2AD932-98DF-4DA1-B19E-E38A4DD270F0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E13C879-BB42-4F2C-9413-A1322DE58809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28B4D2F2-9DD5-4B23-A2F2-7DBEE9E61F6C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1A2F663-A8A7-4337-9C39-489B4C457111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609761D-150A-4DE0-9604-CC3953C108D0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1189D1C-85ED-4EF1-A384-7C4590ED50FD}"/>
                </a:ext>
              </a:extLst>
            </p:cNvPr>
            <p:cNvSpPr/>
            <p:nvPr userDrawn="1"/>
          </p:nvSpPr>
          <p:spPr>
            <a:xfrm>
              <a:off x="0" y="4052952"/>
              <a:ext cx="2029968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45306C5-E470-4A93-9C9F-5D066F760D16}"/>
                </a:ext>
              </a:extLst>
            </p:cNvPr>
            <p:cNvSpPr/>
            <p:nvPr userDrawn="1"/>
          </p:nvSpPr>
          <p:spPr>
            <a:xfrm>
              <a:off x="-33209" y="199954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31C374B-40F2-4B1E-A9D8-6E5C932FF17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3209" y="2009066"/>
              <a:ext cx="3017520" cy="7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C668341-39BE-4448-B29D-2594AE6D75C2}"/>
                </a:ext>
              </a:extLst>
            </p:cNvPr>
            <p:cNvSpPr/>
            <p:nvPr userDrawn="1"/>
          </p:nvSpPr>
          <p:spPr>
            <a:xfrm>
              <a:off x="2923530" y="1871237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 Placeholder 9">
            <a:extLst>
              <a:ext uri="{FF2B5EF4-FFF2-40B4-BE49-F238E27FC236}">
                <a16:creationId xmlns:a16="http://schemas.microsoft.com/office/drawing/2014/main" id="{4416EFAA-C2FD-4F04-91E3-9F1FA3533A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7760" y="2084832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buNone/>
              <a:defRPr sz="20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72" name="Text Placeholder 9">
            <a:extLst>
              <a:ext uri="{FF2B5EF4-FFF2-40B4-BE49-F238E27FC236}">
                <a16:creationId xmlns:a16="http://schemas.microsoft.com/office/drawing/2014/main" id="{0BAC0AED-8273-498E-ABB8-65CD10B007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4900" y="2496312"/>
            <a:ext cx="3200400" cy="11887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2" name="Text Placeholder 9">
            <a:extLst>
              <a:ext uri="{FF2B5EF4-FFF2-40B4-BE49-F238E27FC236}">
                <a16:creationId xmlns:a16="http://schemas.microsoft.com/office/drawing/2014/main" id="{0FACFED0-6B1D-4868-929E-C9101D8B7D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38777" y="2084832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buNone/>
              <a:defRPr sz="20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74" name="Text Placeholder 9">
            <a:extLst>
              <a:ext uri="{FF2B5EF4-FFF2-40B4-BE49-F238E27FC236}">
                <a16:creationId xmlns:a16="http://schemas.microsoft.com/office/drawing/2014/main" id="{A3276736-0B83-4D4F-B7D9-AAEF95E38A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35924" y="2496312"/>
            <a:ext cx="3200400" cy="11887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ext Placeholder 9">
            <a:extLst>
              <a:ext uri="{FF2B5EF4-FFF2-40B4-BE49-F238E27FC236}">
                <a16:creationId xmlns:a16="http://schemas.microsoft.com/office/drawing/2014/main" id="{B57AD20F-1E1B-4FD3-8A76-E07A91002B8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37760" y="3838956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buNone/>
              <a:defRPr sz="20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93" name="Text Placeholder 9">
            <a:extLst>
              <a:ext uri="{FF2B5EF4-FFF2-40B4-BE49-F238E27FC236}">
                <a16:creationId xmlns:a16="http://schemas.microsoft.com/office/drawing/2014/main" id="{6688431F-3AD3-44AD-A5DF-E032B167CC0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37760" y="4255479"/>
            <a:ext cx="3200400" cy="11887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6" name="Text Placeholder 9">
            <a:extLst>
              <a:ext uri="{FF2B5EF4-FFF2-40B4-BE49-F238E27FC236}">
                <a16:creationId xmlns:a16="http://schemas.microsoft.com/office/drawing/2014/main" id="{F1B1DAAB-37E2-4803-8DF8-A56E6FFF05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35924" y="3838956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buNone/>
              <a:defRPr sz="20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94" name="Text Placeholder 9">
            <a:extLst>
              <a:ext uri="{FF2B5EF4-FFF2-40B4-BE49-F238E27FC236}">
                <a16:creationId xmlns:a16="http://schemas.microsoft.com/office/drawing/2014/main" id="{E9E9B407-35B1-4B56-BB6A-4895E5AC4C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35924" y="4252806"/>
            <a:ext cx="3200400" cy="11887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Date Placeholder 3">
            <a:extLst>
              <a:ext uri="{FF2B5EF4-FFF2-40B4-BE49-F238E27FC236}">
                <a16:creationId xmlns:a16="http://schemas.microsoft.com/office/drawing/2014/main" id="{E2B0C6B8-E2CB-460E-BBC8-AC4339C89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3776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70" name="Footer Placeholder 4">
            <a:extLst>
              <a:ext uri="{FF2B5EF4-FFF2-40B4-BE49-F238E27FC236}">
                <a16:creationId xmlns:a16="http://schemas.microsoft.com/office/drawing/2014/main" id="{433844D3-0FDA-4C97-9B21-5021A38E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616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Pitch deck title</a:t>
            </a:r>
          </a:p>
        </p:txBody>
      </p:sp>
      <p:sp>
        <p:nvSpPr>
          <p:cNvPr id="71" name="Slide Number Placeholder 5">
            <a:extLst>
              <a:ext uri="{FF2B5EF4-FFF2-40B4-BE49-F238E27FC236}">
                <a16:creationId xmlns:a16="http://schemas.microsoft.com/office/drawing/2014/main" id="{EC059538-F80F-46C9-80EB-AC9B56DD0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5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7760" y="898524"/>
            <a:ext cx="6339840" cy="1325880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A46EB74-3A91-4DAA-ACF3-FF090B2F7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193623" y="-983359"/>
            <a:ext cx="5242592" cy="7843456"/>
            <a:chOff x="-193623" y="-983359"/>
            <a:chExt cx="5242592" cy="7843456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1BC9BFE-80C0-4DA9-92DB-070C41E41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8097646">
              <a:off x="1569916" y="-983359"/>
              <a:ext cx="2029968" cy="2029968"/>
            </a:xfrm>
            <a:prstGeom prst="rect">
              <a:avLst/>
            </a:prstGeom>
          </p:spPr>
        </p:pic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5ED01E4-35BF-4165-86B2-E3BDFD91D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3508190">
              <a:off x="141725" y="458228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7E6DD28-C71B-4484-973A-D12A27730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8902533">
              <a:off x="1574706" y="1900474"/>
              <a:ext cx="2029968" cy="2029968"/>
            </a:xfrm>
            <a:prstGeom prst="rect">
              <a:avLst/>
            </a:prstGeom>
          </p:spPr>
        </p:pic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AB403917-256D-4254-A12F-F8BD19470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8900000">
              <a:off x="1580257" y="1923515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B06A536-5FCB-4761-9EFF-D54BE44B1F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708786">
              <a:off x="145529" y="3355869"/>
              <a:ext cx="2029968" cy="2029968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3B73C61F-3D48-4791-8280-D98D2C01E0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3489227">
              <a:off x="3019001" y="3357927"/>
              <a:ext cx="2029968" cy="2029968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4213EEF-F759-4045-9F53-49C1B4ECE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1159403" y="5806395"/>
              <a:ext cx="2870810" cy="1000774"/>
              <a:chOff x="-13699" y="5839164"/>
              <a:chExt cx="2862790" cy="1000774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2EA4D38A-6ACD-4296-B454-E5BD7EAC7990}"/>
                  </a:ext>
                </a:extLst>
              </p:cNvPr>
              <p:cNvSpPr/>
              <p:nvPr userDrawn="1"/>
            </p:nvSpPr>
            <p:spPr>
              <a:xfrm>
                <a:off x="-13699" y="5839164"/>
                <a:ext cx="2862790" cy="28868"/>
              </a:xfrm>
              <a:custGeom>
                <a:avLst/>
                <a:gdLst>
                  <a:gd name="connsiteX0" fmla="*/ 0 w 2862790"/>
                  <a:gd name="connsiteY0" fmla="*/ 0 h 28868"/>
                  <a:gd name="connsiteX1" fmla="*/ 2862790 w 2862790"/>
                  <a:gd name="connsiteY1" fmla="*/ 0 h 28868"/>
                  <a:gd name="connsiteX2" fmla="*/ 2833921 w 2862790"/>
                  <a:gd name="connsiteY2" fmla="*/ 28868 h 28868"/>
                  <a:gd name="connsiteX3" fmla="*/ 28868 w 2862790"/>
                  <a:gd name="connsiteY3" fmla="*/ 28868 h 28868"/>
                  <a:gd name="connsiteX4" fmla="*/ 0 w 2862790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62790" h="28868">
                    <a:moveTo>
                      <a:pt x="0" y="0"/>
                    </a:moveTo>
                    <a:lnTo>
                      <a:pt x="2862790" y="0"/>
                    </a:lnTo>
                    <a:lnTo>
                      <a:pt x="2833921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4E32D04-F635-443B-B642-A509F0473CB5}"/>
                  </a:ext>
                </a:extLst>
              </p:cNvPr>
              <p:cNvSpPr/>
              <p:nvPr userDrawn="1"/>
            </p:nvSpPr>
            <p:spPr>
              <a:xfrm>
                <a:off x="47246" y="5900109"/>
                <a:ext cx="2740900" cy="28868"/>
              </a:xfrm>
              <a:custGeom>
                <a:avLst/>
                <a:gdLst>
                  <a:gd name="connsiteX0" fmla="*/ 0 w 2740900"/>
                  <a:gd name="connsiteY0" fmla="*/ 0 h 28868"/>
                  <a:gd name="connsiteX1" fmla="*/ 2740900 w 2740900"/>
                  <a:gd name="connsiteY1" fmla="*/ 0 h 28868"/>
                  <a:gd name="connsiteX2" fmla="*/ 2712032 w 2740900"/>
                  <a:gd name="connsiteY2" fmla="*/ 28868 h 28868"/>
                  <a:gd name="connsiteX3" fmla="*/ 28868 w 2740900"/>
                  <a:gd name="connsiteY3" fmla="*/ 28868 h 28868"/>
                  <a:gd name="connsiteX4" fmla="*/ 0 w 2740900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0900" h="28868">
                    <a:moveTo>
                      <a:pt x="0" y="0"/>
                    </a:moveTo>
                    <a:lnTo>
                      <a:pt x="2740900" y="0"/>
                    </a:lnTo>
                    <a:lnTo>
                      <a:pt x="2712032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95F7659-0C0B-4798-8392-E6B36B62DEA4}"/>
                  </a:ext>
                </a:extLst>
              </p:cNvPr>
              <p:cNvSpPr/>
              <p:nvPr userDrawn="1"/>
            </p:nvSpPr>
            <p:spPr>
              <a:xfrm>
                <a:off x="108992" y="5960251"/>
                <a:ext cx="2619012" cy="29671"/>
              </a:xfrm>
              <a:custGeom>
                <a:avLst/>
                <a:gdLst>
                  <a:gd name="connsiteX0" fmla="*/ 0 w 2619012"/>
                  <a:gd name="connsiteY0" fmla="*/ 0 h 29671"/>
                  <a:gd name="connsiteX1" fmla="*/ 2619012 w 2619012"/>
                  <a:gd name="connsiteY1" fmla="*/ 0 h 29671"/>
                  <a:gd name="connsiteX2" fmla="*/ 2590143 w 2619012"/>
                  <a:gd name="connsiteY2" fmla="*/ 28868 h 29671"/>
                  <a:gd name="connsiteX3" fmla="*/ 28067 w 2619012"/>
                  <a:gd name="connsiteY3" fmla="*/ 29671 h 29671"/>
                  <a:gd name="connsiteX4" fmla="*/ 28869 w 2619012"/>
                  <a:gd name="connsiteY4" fmla="*/ 28869 h 29671"/>
                  <a:gd name="connsiteX5" fmla="*/ 0 w 2619012"/>
                  <a:gd name="connsiteY5" fmla="*/ 0 h 2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19012" h="29671">
                    <a:moveTo>
                      <a:pt x="0" y="0"/>
                    </a:moveTo>
                    <a:lnTo>
                      <a:pt x="2619012" y="0"/>
                    </a:lnTo>
                    <a:lnTo>
                      <a:pt x="2590143" y="28868"/>
                    </a:lnTo>
                    <a:lnTo>
                      <a:pt x="28067" y="29671"/>
                    </a:lnTo>
                    <a:lnTo>
                      <a:pt x="28869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ABB69ABA-A9D2-4649-A1AB-E12AA2D2C8E7}"/>
                  </a:ext>
                </a:extLst>
              </p:cNvPr>
              <p:cNvSpPr/>
              <p:nvPr userDrawn="1"/>
            </p:nvSpPr>
            <p:spPr>
              <a:xfrm>
                <a:off x="169937" y="6021196"/>
                <a:ext cx="2497122" cy="29670"/>
              </a:xfrm>
              <a:custGeom>
                <a:avLst/>
                <a:gdLst>
                  <a:gd name="connsiteX0" fmla="*/ 0 w 2497122"/>
                  <a:gd name="connsiteY0" fmla="*/ 0 h 29670"/>
                  <a:gd name="connsiteX1" fmla="*/ 2497122 w 2497122"/>
                  <a:gd name="connsiteY1" fmla="*/ 0 h 29670"/>
                  <a:gd name="connsiteX2" fmla="*/ 2468254 w 2497122"/>
                  <a:gd name="connsiteY2" fmla="*/ 28868 h 29670"/>
                  <a:gd name="connsiteX3" fmla="*/ 28066 w 2497122"/>
                  <a:gd name="connsiteY3" fmla="*/ 29670 h 29670"/>
                  <a:gd name="connsiteX4" fmla="*/ 28868 w 2497122"/>
                  <a:gd name="connsiteY4" fmla="*/ 28868 h 29670"/>
                  <a:gd name="connsiteX5" fmla="*/ 0 w 2497122"/>
                  <a:gd name="connsiteY5" fmla="*/ 0 h 2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7122" h="29670">
                    <a:moveTo>
                      <a:pt x="0" y="0"/>
                    </a:moveTo>
                    <a:lnTo>
                      <a:pt x="2497122" y="0"/>
                    </a:lnTo>
                    <a:lnTo>
                      <a:pt x="2468254" y="28868"/>
                    </a:lnTo>
                    <a:lnTo>
                      <a:pt x="28066" y="29670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8B88CE23-E34F-470C-8C56-46C08322365F}"/>
                  </a:ext>
                </a:extLst>
              </p:cNvPr>
              <p:cNvSpPr/>
              <p:nvPr userDrawn="1"/>
            </p:nvSpPr>
            <p:spPr>
              <a:xfrm>
                <a:off x="229279" y="6082140"/>
                <a:ext cx="2376837" cy="28869"/>
              </a:xfrm>
              <a:custGeom>
                <a:avLst/>
                <a:gdLst>
                  <a:gd name="connsiteX0" fmla="*/ 0 w 2376837"/>
                  <a:gd name="connsiteY0" fmla="*/ 0 h 28869"/>
                  <a:gd name="connsiteX1" fmla="*/ 2376837 w 2376837"/>
                  <a:gd name="connsiteY1" fmla="*/ 0 h 28869"/>
                  <a:gd name="connsiteX2" fmla="*/ 2347968 w 2376837"/>
                  <a:gd name="connsiteY2" fmla="*/ 28868 h 28869"/>
                  <a:gd name="connsiteX3" fmla="*/ 28868 w 2376837"/>
                  <a:gd name="connsiteY3" fmla="*/ 28869 h 28869"/>
                  <a:gd name="connsiteX4" fmla="*/ 0 w 2376837"/>
                  <a:gd name="connsiteY4" fmla="*/ 0 h 2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837" h="28869">
                    <a:moveTo>
                      <a:pt x="0" y="0"/>
                    </a:moveTo>
                    <a:lnTo>
                      <a:pt x="2376837" y="0"/>
                    </a:lnTo>
                    <a:lnTo>
                      <a:pt x="2347968" y="28868"/>
                    </a:lnTo>
                    <a:lnTo>
                      <a:pt x="28868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5BCEDE2-961E-42E0-AF9C-3D070C974007}"/>
                  </a:ext>
                </a:extLst>
              </p:cNvPr>
              <p:cNvSpPr/>
              <p:nvPr userDrawn="1"/>
            </p:nvSpPr>
            <p:spPr>
              <a:xfrm>
                <a:off x="290222" y="6143085"/>
                <a:ext cx="2254948" cy="28868"/>
              </a:xfrm>
              <a:custGeom>
                <a:avLst/>
                <a:gdLst>
                  <a:gd name="connsiteX0" fmla="*/ 0 w 2254948"/>
                  <a:gd name="connsiteY0" fmla="*/ 0 h 28868"/>
                  <a:gd name="connsiteX1" fmla="*/ 2254948 w 2254948"/>
                  <a:gd name="connsiteY1" fmla="*/ 0 h 28868"/>
                  <a:gd name="connsiteX2" fmla="*/ 2226080 w 2254948"/>
                  <a:gd name="connsiteY2" fmla="*/ 28868 h 28868"/>
                  <a:gd name="connsiteX3" fmla="*/ 28868 w 2254948"/>
                  <a:gd name="connsiteY3" fmla="*/ 28868 h 28868"/>
                  <a:gd name="connsiteX4" fmla="*/ 0 w 2254948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4948" h="28868">
                    <a:moveTo>
                      <a:pt x="0" y="0"/>
                    </a:moveTo>
                    <a:lnTo>
                      <a:pt x="2254948" y="0"/>
                    </a:lnTo>
                    <a:lnTo>
                      <a:pt x="2226080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FB930397-7A2A-4C50-9EC9-7E3107D065D2}"/>
                  </a:ext>
                </a:extLst>
              </p:cNvPr>
              <p:cNvSpPr/>
              <p:nvPr userDrawn="1"/>
            </p:nvSpPr>
            <p:spPr>
              <a:xfrm>
                <a:off x="351970" y="6203227"/>
                <a:ext cx="2133059" cy="29671"/>
              </a:xfrm>
              <a:custGeom>
                <a:avLst/>
                <a:gdLst>
                  <a:gd name="connsiteX0" fmla="*/ 2133059 w 2133059"/>
                  <a:gd name="connsiteY0" fmla="*/ 0 h 29671"/>
                  <a:gd name="connsiteX1" fmla="*/ 2104190 w 2133059"/>
                  <a:gd name="connsiteY1" fmla="*/ 28869 h 29671"/>
                  <a:gd name="connsiteX2" fmla="*/ 28066 w 2133059"/>
                  <a:gd name="connsiteY2" fmla="*/ 29671 h 29671"/>
                  <a:gd name="connsiteX3" fmla="*/ 28868 w 2133059"/>
                  <a:gd name="connsiteY3" fmla="*/ 28869 h 29671"/>
                  <a:gd name="connsiteX4" fmla="*/ 0 w 2133059"/>
                  <a:gd name="connsiteY4" fmla="*/ 1 h 29671"/>
                  <a:gd name="connsiteX5" fmla="*/ 2133059 w 2133059"/>
                  <a:gd name="connsiteY5" fmla="*/ 0 h 2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3059" h="29671">
                    <a:moveTo>
                      <a:pt x="2133059" y="0"/>
                    </a:moveTo>
                    <a:lnTo>
                      <a:pt x="2104190" y="28869"/>
                    </a:lnTo>
                    <a:lnTo>
                      <a:pt x="28066" y="29671"/>
                    </a:lnTo>
                    <a:lnTo>
                      <a:pt x="28868" y="28869"/>
                    </a:lnTo>
                    <a:lnTo>
                      <a:pt x="0" y="1"/>
                    </a:lnTo>
                    <a:lnTo>
                      <a:pt x="213305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8CA98174-D81B-4241-92F9-D0D2028FFEA9}"/>
                  </a:ext>
                </a:extLst>
              </p:cNvPr>
              <p:cNvSpPr/>
              <p:nvPr userDrawn="1"/>
            </p:nvSpPr>
            <p:spPr>
              <a:xfrm>
                <a:off x="411310" y="6264172"/>
                <a:ext cx="2012774" cy="28868"/>
              </a:xfrm>
              <a:custGeom>
                <a:avLst/>
                <a:gdLst>
                  <a:gd name="connsiteX0" fmla="*/ 0 w 2012774"/>
                  <a:gd name="connsiteY0" fmla="*/ 0 h 28868"/>
                  <a:gd name="connsiteX1" fmla="*/ 2012774 w 2012774"/>
                  <a:gd name="connsiteY1" fmla="*/ 0 h 28868"/>
                  <a:gd name="connsiteX2" fmla="*/ 1983905 w 2012774"/>
                  <a:gd name="connsiteY2" fmla="*/ 28868 h 28868"/>
                  <a:gd name="connsiteX3" fmla="*/ 28868 w 2012774"/>
                  <a:gd name="connsiteY3" fmla="*/ 28868 h 28868"/>
                  <a:gd name="connsiteX4" fmla="*/ 0 w 2012774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2774" h="28868">
                    <a:moveTo>
                      <a:pt x="0" y="0"/>
                    </a:moveTo>
                    <a:lnTo>
                      <a:pt x="2012774" y="0"/>
                    </a:lnTo>
                    <a:lnTo>
                      <a:pt x="1983905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E4CE4FB8-5E60-4288-B2FA-CF9316ED449F}"/>
                  </a:ext>
                </a:extLst>
              </p:cNvPr>
              <p:cNvSpPr/>
              <p:nvPr userDrawn="1"/>
            </p:nvSpPr>
            <p:spPr>
              <a:xfrm>
                <a:off x="472255" y="6325117"/>
                <a:ext cx="1890884" cy="28868"/>
              </a:xfrm>
              <a:custGeom>
                <a:avLst/>
                <a:gdLst>
                  <a:gd name="connsiteX0" fmla="*/ 0 w 1890884"/>
                  <a:gd name="connsiteY0" fmla="*/ 0 h 28868"/>
                  <a:gd name="connsiteX1" fmla="*/ 1890884 w 1890884"/>
                  <a:gd name="connsiteY1" fmla="*/ 0 h 28868"/>
                  <a:gd name="connsiteX2" fmla="*/ 1862016 w 1890884"/>
                  <a:gd name="connsiteY2" fmla="*/ 28868 h 28868"/>
                  <a:gd name="connsiteX3" fmla="*/ 28868 w 1890884"/>
                  <a:gd name="connsiteY3" fmla="*/ 28868 h 28868"/>
                  <a:gd name="connsiteX4" fmla="*/ 0 w 1890884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0884" h="28868">
                    <a:moveTo>
                      <a:pt x="0" y="0"/>
                    </a:moveTo>
                    <a:lnTo>
                      <a:pt x="1890884" y="0"/>
                    </a:lnTo>
                    <a:lnTo>
                      <a:pt x="1862016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6F69FE5C-0AF0-42F6-A721-9E2244C967AA}"/>
                  </a:ext>
                </a:extLst>
              </p:cNvPr>
              <p:cNvSpPr/>
              <p:nvPr userDrawn="1"/>
            </p:nvSpPr>
            <p:spPr>
              <a:xfrm>
                <a:off x="533199" y="6386061"/>
                <a:ext cx="1768996" cy="28869"/>
              </a:xfrm>
              <a:custGeom>
                <a:avLst/>
                <a:gdLst>
                  <a:gd name="connsiteX0" fmla="*/ 0 w 1768996"/>
                  <a:gd name="connsiteY0" fmla="*/ 0 h 28869"/>
                  <a:gd name="connsiteX1" fmla="*/ 1768996 w 1768996"/>
                  <a:gd name="connsiteY1" fmla="*/ 0 h 28869"/>
                  <a:gd name="connsiteX2" fmla="*/ 1740128 w 1768996"/>
                  <a:gd name="connsiteY2" fmla="*/ 28868 h 28869"/>
                  <a:gd name="connsiteX3" fmla="*/ 28869 w 1768996"/>
                  <a:gd name="connsiteY3" fmla="*/ 28869 h 28869"/>
                  <a:gd name="connsiteX4" fmla="*/ 0 w 1768996"/>
                  <a:gd name="connsiteY4" fmla="*/ 0 h 2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8996" h="28869">
                    <a:moveTo>
                      <a:pt x="0" y="0"/>
                    </a:moveTo>
                    <a:lnTo>
                      <a:pt x="1768996" y="0"/>
                    </a:lnTo>
                    <a:lnTo>
                      <a:pt x="1740128" y="28868"/>
                    </a:lnTo>
                    <a:lnTo>
                      <a:pt x="28869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E8311083-D41B-4770-B6A9-AFA83AAF2885}"/>
                  </a:ext>
                </a:extLst>
              </p:cNvPr>
              <p:cNvSpPr/>
              <p:nvPr userDrawn="1"/>
            </p:nvSpPr>
            <p:spPr>
              <a:xfrm>
                <a:off x="594946" y="6446204"/>
                <a:ext cx="1647106" cy="29670"/>
              </a:xfrm>
              <a:custGeom>
                <a:avLst/>
                <a:gdLst>
                  <a:gd name="connsiteX0" fmla="*/ 0 w 1647106"/>
                  <a:gd name="connsiteY0" fmla="*/ 0 h 29670"/>
                  <a:gd name="connsiteX1" fmla="*/ 1647106 w 1647106"/>
                  <a:gd name="connsiteY1" fmla="*/ 0 h 29670"/>
                  <a:gd name="connsiteX2" fmla="*/ 1618238 w 1647106"/>
                  <a:gd name="connsiteY2" fmla="*/ 28868 h 29670"/>
                  <a:gd name="connsiteX3" fmla="*/ 28066 w 1647106"/>
                  <a:gd name="connsiteY3" fmla="*/ 29670 h 29670"/>
                  <a:gd name="connsiteX4" fmla="*/ 28868 w 1647106"/>
                  <a:gd name="connsiteY4" fmla="*/ 28868 h 29670"/>
                  <a:gd name="connsiteX5" fmla="*/ 0 w 1647106"/>
                  <a:gd name="connsiteY5" fmla="*/ 0 h 2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7106" h="29670">
                    <a:moveTo>
                      <a:pt x="0" y="0"/>
                    </a:moveTo>
                    <a:lnTo>
                      <a:pt x="1647106" y="0"/>
                    </a:lnTo>
                    <a:lnTo>
                      <a:pt x="1618238" y="28868"/>
                    </a:lnTo>
                    <a:lnTo>
                      <a:pt x="28066" y="29670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730A62EE-9416-445D-B0B2-018F008614B8}"/>
                  </a:ext>
                </a:extLst>
              </p:cNvPr>
              <p:cNvSpPr/>
              <p:nvPr userDrawn="1"/>
            </p:nvSpPr>
            <p:spPr>
              <a:xfrm>
                <a:off x="654287" y="6507148"/>
                <a:ext cx="1526821" cy="28869"/>
              </a:xfrm>
              <a:custGeom>
                <a:avLst/>
                <a:gdLst>
                  <a:gd name="connsiteX0" fmla="*/ 0 w 1526821"/>
                  <a:gd name="connsiteY0" fmla="*/ 0 h 28869"/>
                  <a:gd name="connsiteX1" fmla="*/ 1526821 w 1526821"/>
                  <a:gd name="connsiteY1" fmla="*/ 0 h 28869"/>
                  <a:gd name="connsiteX2" fmla="*/ 1497952 w 1526821"/>
                  <a:gd name="connsiteY2" fmla="*/ 28868 h 28869"/>
                  <a:gd name="connsiteX3" fmla="*/ 28868 w 1526821"/>
                  <a:gd name="connsiteY3" fmla="*/ 28869 h 28869"/>
                  <a:gd name="connsiteX4" fmla="*/ 0 w 1526821"/>
                  <a:gd name="connsiteY4" fmla="*/ 0 h 2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6821" h="28869">
                    <a:moveTo>
                      <a:pt x="0" y="0"/>
                    </a:moveTo>
                    <a:lnTo>
                      <a:pt x="1526821" y="0"/>
                    </a:lnTo>
                    <a:lnTo>
                      <a:pt x="1497952" y="28868"/>
                    </a:lnTo>
                    <a:lnTo>
                      <a:pt x="28868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4A92E211-EBEF-4E62-97FD-46ECC42436DF}"/>
                  </a:ext>
                </a:extLst>
              </p:cNvPr>
              <p:cNvSpPr/>
              <p:nvPr userDrawn="1"/>
            </p:nvSpPr>
            <p:spPr>
              <a:xfrm>
                <a:off x="715231" y="6568093"/>
                <a:ext cx="1404932" cy="28868"/>
              </a:xfrm>
              <a:custGeom>
                <a:avLst/>
                <a:gdLst>
                  <a:gd name="connsiteX0" fmla="*/ 0 w 1404932"/>
                  <a:gd name="connsiteY0" fmla="*/ 0 h 28868"/>
                  <a:gd name="connsiteX1" fmla="*/ 1404932 w 1404932"/>
                  <a:gd name="connsiteY1" fmla="*/ 0 h 28868"/>
                  <a:gd name="connsiteX2" fmla="*/ 1376064 w 1404932"/>
                  <a:gd name="connsiteY2" fmla="*/ 28868 h 28868"/>
                  <a:gd name="connsiteX3" fmla="*/ 28868 w 1404932"/>
                  <a:gd name="connsiteY3" fmla="*/ 28868 h 28868"/>
                  <a:gd name="connsiteX4" fmla="*/ 0 w 1404932"/>
                  <a:gd name="connsiteY4" fmla="*/ 0 h 2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4932" h="28868">
                    <a:moveTo>
                      <a:pt x="0" y="0"/>
                    </a:moveTo>
                    <a:lnTo>
                      <a:pt x="1404932" y="0"/>
                    </a:lnTo>
                    <a:lnTo>
                      <a:pt x="1376064" y="28868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CC8A63A1-564C-478A-B490-96E1C76014CC}"/>
                  </a:ext>
                </a:extLst>
              </p:cNvPr>
              <p:cNvSpPr/>
              <p:nvPr userDrawn="1"/>
            </p:nvSpPr>
            <p:spPr>
              <a:xfrm>
                <a:off x="776977" y="6628235"/>
                <a:ext cx="1283044" cy="29671"/>
              </a:xfrm>
              <a:custGeom>
                <a:avLst/>
                <a:gdLst>
                  <a:gd name="connsiteX0" fmla="*/ 1283044 w 1283044"/>
                  <a:gd name="connsiteY0" fmla="*/ 0 h 29671"/>
                  <a:gd name="connsiteX1" fmla="*/ 1254175 w 1283044"/>
                  <a:gd name="connsiteY1" fmla="*/ 28869 h 29671"/>
                  <a:gd name="connsiteX2" fmla="*/ 28067 w 1283044"/>
                  <a:gd name="connsiteY2" fmla="*/ 29671 h 29671"/>
                  <a:gd name="connsiteX3" fmla="*/ 28869 w 1283044"/>
                  <a:gd name="connsiteY3" fmla="*/ 28869 h 29671"/>
                  <a:gd name="connsiteX4" fmla="*/ 0 w 1283044"/>
                  <a:gd name="connsiteY4" fmla="*/ 1 h 29671"/>
                  <a:gd name="connsiteX5" fmla="*/ 1283044 w 1283044"/>
                  <a:gd name="connsiteY5" fmla="*/ 0 h 2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3044" h="29671">
                    <a:moveTo>
                      <a:pt x="1283044" y="0"/>
                    </a:moveTo>
                    <a:lnTo>
                      <a:pt x="1254175" y="28869"/>
                    </a:lnTo>
                    <a:lnTo>
                      <a:pt x="28067" y="29671"/>
                    </a:lnTo>
                    <a:lnTo>
                      <a:pt x="28869" y="28869"/>
                    </a:lnTo>
                    <a:lnTo>
                      <a:pt x="0" y="1"/>
                    </a:lnTo>
                    <a:lnTo>
                      <a:pt x="128304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4162FC41-462F-4E99-AACA-F5B9C804FB14}"/>
                  </a:ext>
                </a:extLst>
              </p:cNvPr>
              <p:cNvSpPr/>
              <p:nvPr userDrawn="1"/>
            </p:nvSpPr>
            <p:spPr>
              <a:xfrm>
                <a:off x="837922" y="6689180"/>
                <a:ext cx="1161154" cy="29670"/>
              </a:xfrm>
              <a:custGeom>
                <a:avLst/>
                <a:gdLst>
                  <a:gd name="connsiteX0" fmla="*/ 0 w 1161154"/>
                  <a:gd name="connsiteY0" fmla="*/ 0 h 29670"/>
                  <a:gd name="connsiteX1" fmla="*/ 1161154 w 1161154"/>
                  <a:gd name="connsiteY1" fmla="*/ 0 h 29670"/>
                  <a:gd name="connsiteX2" fmla="*/ 1132285 w 1161154"/>
                  <a:gd name="connsiteY2" fmla="*/ 28868 h 29670"/>
                  <a:gd name="connsiteX3" fmla="*/ 28066 w 1161154"/>
                  <a:gd name="connsiteY3" fmla="*/ 29670 h 29670"/>
                  <a:gd name="connsiteX4" fmla="*/ 28868 w 1161154"/>
                  <a:gd name="connsiteY4" fmla="*/ 28868 h 29670"/>
                  <a:gd name="connsiteX5" fmla="*/ 0 w 1161154"/>
                  <a:gd name="connsiteY5" fmla="*/ 0 h 2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1154" h="29670">
                    <a:moveTo>
                      <a:pt x="0" y="0"/>
                    </a:moveTo>
                    <a:lnTo>
                      <a:pt x="1161154" y="0"/>
                    </a:lnTo>
                    <a:lnTo>
                      <a:pt x="1132285" y="28868"/>
                    </a:lnTo>
                    <a:lnTo>
                      <a:pt x="28066" y="29670"/>
                    </a:lnTo>
                    <a:lnTo>
                      <a:pt x="28868" y="288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1F9B61AC-B03D-4064-9DE6-9818F53F333C}"/>
                  </a:ext>
                </a:extLst>
              </p:cNvPr>
              <p:cNvSpPr/>
              <p:nvPr userDrawn="1"/>
            </p:nvSpPr>
            <p:spPr>
              <a:xfrm>
                <a:off x="897263" y="6750124"/>
                <a:ext cx="1040868" cy="28869"/>
              </a:xfrm>
              <a:custGeom>
                <a:avLst/>
                <a:gdLst>
                  <a:gd name="connsiteX0" fmla="*/ 0 w 1040868"/>
                  <a:gd name="connsiteY0" fmla="*/ 0 h 28869"/>
                  <a:gd name="connsiteX1" fmla="*/ 1040868 w 1040868"/>
                  <a:gd name="connsiteY1" fmla="*/ 0 h 28869"/>
                  <a:gd name="connsiteX2" fmla="*/ 1012000 w 1040868"/>
                  <a:gd name="connsiteY2" fmla="*/ 28869 h 28869"/>
                  <a:gd name="connsiteX3" fmla="*/ 28868 w 1040868"/>
                  <a:gd name="connsiteY3" fmla="*/ 28869 h 28869"/>
                  <a:gd name="connsiteX4" fmla="*/ 0 w 1040868"/>
                  <a:gd name="connsiteY4" fmla="*/ 0 h 2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0868" h="28869">
                    <a:moveTo>
                      <a:pt x="0" y="0"/>
                    </a:moveTo>
                    <a:lnTo>
                      <a:pt x="1040868" y="0"/>
                    </a:lnTo>
                    <a:lnTo>
                      <a:pt x="1012000" y="28869"/>
                    </a:lnTo>
                    <a:lnTo>
                      <a:pt x="28868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C104BA00-790F-438D-AC93-117E23CF2099}"/>
                  </a:ext>
                </a:extLst>
              </p:cNvPr>
              <p:cNvSpPr/>
              <p:nvPr userDrawn="1"/>
            </p:nvSpPr>
            <p:spPr>
              <a:xfrm>
                <a:off x="958207" y="6811069"/>
                <a:ext cx="918980" cy="28869"/>
              </a:xfrm>
              <a:custGeom>
                <a:avLst/>
                <a:gdLst>
                  <a:gd name="connsiteX0" fmla="*/ 0 w 918980"/>
                  <a:gd name="connsiteY0" fmla="*/ 0 h 28869"/>
                  <a:gd name="connsiteX1" fmla="*/ 918980 w 918980"/>
                  <a:gd name="connsiteY1" fmla="*/ 0 h 28869"/>
                  <a:gd name="connsiteX2" fmla="*/ 890112 w 918980"/>
                  <a:gd name="connsiteY2" fmla="*/ 28868 h 28869"/>
                  <a:gd name="connsiteX3" fmla="*/ 28869 w 918980"/>
                  <a:gd name="connsiteY3" fmla="*/ 28869 h 28869"/>
                  <a:gd name="connsiteX4" fmla="*/ 0 w 918980"/>
                  <a:gd name="connsiteY4" fmla="*/ 0 h 2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8980" h="28869">
                    <a:moveTo>
                      <a:pt x="0" y="0"/>
                    </a:moveTo>
                    <a:lnTo>
                      <a:pt x="918980" y="0"/>
                    </a:lnTo>
                    <a:lnTo>
                      <a:pt x="890112" y="28868"/>
                    </a:lnTo>
                    <a:lnTo>
                      <a:pt x="28869" y="288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88A3CD7-1915-41CF-9FB5-E6FEDCA8F1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960473" y="5801762"/>
              <a:ext cx="1075475" cy="1058335"/>
            </a:xfrm>
            <a:custGeom>
              <a:avLst/>
              <a:gdLst>
                <a:gd name="connsiteX0" fmla="*/ 1062720 w 1062720"/>
                <a:gd name="connsiteY0" fmla="*/ 0 h 1062720"/>
                <a:gd name="connsiteX1" fmla="*/ 1062720 w 1062720"/>
                <a:gd name="connsiteY1" fmla="*/ 1062720 h 1062720"/>
                <a:gd name="connsiteX2" fmla="*/ 0 w 1062720"/>
                <a:gd name="connsiteY2" fmla="*/ 1062720 h 1062720"/>
                <a:gd name="connsiteX3" fmla="*/ 1062720 w 1062720"/>
                <a:gd name="connsiteY3" fmla="*/ 0 h 106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2720" h="1062720">
                  <a:moveTo>
                    <a:pt x="1062720" y="0"/>
                  </a:moveTo>
                  <a:lnTo>
                    <a:pt x="1062720" y="1062720"/>
                  </a:lnTo>
                  <a:lnTo>
                    <a:pt x="0" y="1062720"/>
                  </a:lnTo>
                  <a:lnTo>
                    <a:pt x="10627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591DEB5-C98C-4EF8-AA57-B8F45C484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-7601" y="2930958"/>
              <a:ext cx="1128311" cy="2870805"/>
            </a:xfrm>
            <a:custGeom>
              <a:avLst/>
              <a:gdLst>
                <a:gd name="connsiteX0" fmla="*/ 1128311 w 1128311"/>
                <a:gd name="connsiteY0" fmla="*/ 0 h 2870805"/>
                <a:gd name="connsiteX1" fmla="*/ 1123909 w 1128311"/>
                <a:gd name="connsiteY1" fmla="*/ 2870805 h 2870805"/>
                <a:gd name="connsiteX2" fmla="*/ 0 w 1128311"/>
                <a:gd name="connsiteY2" fmla="*/ 1743443 h 2870805"/>
                <a:gd name="connsiteX3" fmla="*/ 0 w 1128311"/>
                <a:gd name="connsiteY3" fmla="*/ 1124856 h 2870805"/>
                <a:gd name="connsiteX4" fmla="*/ 1128311 w 1128311"/>
                <a:gd name="connsiteY4" fmla="*/ 0 h 287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8311" h="2870805">
                  <a:moveTo>
                    <a:pt x="1128311" y="0"/>
                  </a:moveTo>
                  <a:lnTo>
                    <a:pt x="1123909" y="2870805"/>
                  </a:lnTo>
                  <a:lnTo>
                    <a:pt x="0" y="1743443"/>
                  </a:lnTo>
                  <a:lnTo>
                    <a:pt x="0" y="1124856"/>
                  </a:lnTo>
                  <a:lnTo>
                    <a:pt x="11283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FFCF0CF-3167-4E3E-BD4A-236ACC247E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126341" y="458327"/>
              <a:ext cx="2024298" cy="2024298"/>
            </a:xfrm>
            <a:custGeom>
              <a:avLst/>
              <a:gdLst>
                <a:gd name="connsiteX0" fmla="*/ 2024298 w 2024298"/>
                <a:gd name="connsiteY0" fmla="*/ 2024298 h 2024298"/>
                <a:gd name="connsiteX1" fmla="*/ 0 w 2024298"/>
                <a:gd name="connsiteY1" fmla="*/ 0 h 2024298"/>
                <a:gd name="connsiteX2" fmla="*/ 40826 w 2024298"/>
                <a:gd name="connsiteY2" fmla="*/ 0 h 2024298"/>
                <a:gd name="connsiteX3" fmla="*/ 2024298 w 2024298"/>
                <a:gd name="connsiteY3" fmla="*/ 1983472 h 2024298"/>
                <a:gd name="connsiteX4" fmla="*/ 2024298 w 2024298"/>
                <a:gd name="connsiteY4" fmla="*/ 2024298 h 2024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4298" h="2024298">
                  <a:moveTo>
                    <a:pt x="2024298" y="2024298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2024298" y="1983472"/>
                  </a:lnTo>
                  <a:lnTo>
                    <a:pt x="2024298" y="2024298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AB47A61A-6E4C-49A5-A2E8-2410A107C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108491" y="501416"/>
              <a:ext cx="1938109" cy="1938109"/>
            </a:xfrm>
            <a:custGeom>
              <a:avLst/>
              <a:gdLst>
                <a:gd name="connsiteX0" fmla="*/ 1938109 w 1938109"/>
                <a:gd name="connsiteY0" fmla="*/ 1938109 h 1938109"/>
                <a:gd name="connsiteX1" fmla="*/ 0 w 1938109"/>
                <a:gd name="connsiteY1" fmla="*/ 0 h 1938109"/>
                <a:gd name="connsiteX2" fmla="*/ 40826 w 1938109"/>
                <a:gd name="connsiteY2" fmla="*/ 0 h 1938109"/>
                <a:gd name="connsiteX3" fmla="*/ 1938109 w 1938109"/>
                <a:gd name="connsiteY3" fmla="*/ 1897283 h 1938109"/>
                <a:gd name="connsiteX4" fmla="*/ 1938109 w 1938109"/>
                <a:gd name="connsiteY4" fmla="*/ 1938109 h 193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109" h="1938109">
                  <a:moveTo>
                    <a:pt x="1938109" y="1938109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938109" y="1897283"/>
                  </a:lnTo>
                  <a:lnTo>
                    <a:pt x="1938109" y="1938109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FC8CDBA7-BF04-4719-8D66-513A71ECCA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90475" y="544906"/>
              <a:ext cx="1853055" cy="1851921"/>
            </a:xfrm>
            <a:custGeom>
              <a:avLst/>
              <a:gdLst>
                <a:gd name="connsiteX0" fmla="*/ 1851921 w 1853055"/>
                <a:gd name="connsiteY0" fmla="*/ 1851921 h 1851921"/>
                <a:gd name="connsiteX1" fmla="*/ 0 w 1853055"/>
                <a:gd name="connsiteY1" fmla="*/ 0 h 1851921"/>
                <a:gd name="connsiteX2" fmla="*/ 40826 w 1853055"/>
                <a:gd name="connsiteY2" fmla="*/ 0 h 1851921"/>
                <a:gd name="connsiteX3" fmla="*/ 1853055 w 1853055"/>
                <a:gd name="connsiteY3" fmla="*/ 1811094 h 1851921"/>
                <a:gd name="connsiteX4" fmla="*/ 1851920 w 1853055"/>
                <a:gd name="connsiteY4" fmla="*/ 1811094 h 1851921"/>
                <a:gd name="connsiteX5" fmla="*/ 1851921 w 1853055"/>
                <a:gd name="connsiteY5" fmla="*/ 1851921 h 185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3055" h="1851921">
                  <a:moveTo>
                    <a:pt x="1851921" y="1851921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853055" y="1811094"/>
                  </a:lnTo>
                  <a:lnTo>
                    <a:pt x="1851920" y="1811094"/>
                  </a:lnTo>
                  <a:lnTo>
                    <a:pt x="1851921" y="1851921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79CDC826-71AB-4245-AC5F-8DC9DB2BBC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72624" y="587994"/>
              <a:ext cx="1766866" cy="1765732"/>
            </a:xfrm>
            <a:custGeom>
              <a:avLst/>
              <a:gdLst>
                <a:gd name="connsiteX0" fmla="*/ 1765732 w 1766866"/>
                <a:gd name="connsiteY0" fmla="*/ 1765732 h 1765732"/>
                <a:gd name="connsiteX1" fmla="*/ 0 w 1766866"/>
                <a:gd name="connsiteY1" fmla="*/ 0 h 1765732"/>
                <a:gd name="connsiteX2" fmla="*/ 40826 w 1766866"/>
                <a:gd name="connsiteY2" fmla="*/ 0 h 1765732"/>
                <a:gd name="connsiteX3" fmla="*/ 1766866 w 1766866"/>
                <a:gd name="connsiteY3" fmla="*/ 1724906 h 1765732"/>
                <a:gd name="connsiteX4" fmla="*/ 1765731 w 1766866"/>
                <a:gd name="connsiteY4" fmla="*/ 1724906 h 1765732"/>
                <a:gd name="connsiteX5" fmla="*/ 1765732 w 1766866"/>
                <a:gd name="connsiteY5" fmla="*/ 1765732 h 176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66866" h="1765732">
                  <a:moveTo>
                    <a:pt x="1765732" y="1765732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766866" y="1724906"/>
                  </a:lnTo>
                  <a:lnTo>
                    <a:pt x="1765731" y="1724906"/>
                  </a:lnTo>
                  <a:lnTo>
                    <a:pt x="1765732" y="1765732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DE1670F-43B8-4EA8-878C-AC3FF1921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55175" y="630117"/>
              <a:ext cx="1680678" cy="1680677"/>
            </a:xfrm>
            <a:custGeom>
              <a:avLst/>
              <a:gdLst>
                <a:gd name="connsiteX0" fmla="*/ 1680678 w 1680678"/>
                <a:gd name="connsiteY0" fmla="*/ 1680677 h 1680677"/>
                <a:gd name="connsiteX1" fmla="*/ 0 w 1680678"/>
                <a:gd name="connsiteY1" fmla="*/ 0 h 1680677"/>
                <a:gd name="connsiteX2" fmla="*/ 40826 w 1680678"/>
                <a:gd name="connsiteY2" fmla="*/ 0 h 1680677"/>
                <a:gd name="connsiteX3" fmla="*/ 1680678 w 1680678"/>
                <a:gd name="connsiteY3" fmla="*/ 1639851 h 1680677"/>
                <a:gd name="connsiteX4" fmla="*/ 1680678 w 1680678"/>
                <a:gd name="connsiteY4" fmla="*/ 1680677 h 168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678" h="1680677">
                  <a:moveTo>
                    <a:pt x="1680678" y="1680677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680678" y="1639851"/>
                  </a:lnTo>
                  <a:lnTo>
                    <a:pt x="1680678" y="1680677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AE780ED-EF51-4AD7-A73F-01E563D0E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37325" y="673206"/>
              <a:ext cx="1594489" cy="1594489"/>
            </a:xfrm>
            <a:custGeom>
              <a:avLst/>
              <a:gdLst>
                <a:gd name="connsiteX0" fmla="*/ 1594489 w 1594489"/>
                <a:gd name="connsiteY0" fmla="*/ 1594489 h 1594489"/>
                <a:gd name="connsiteX1" fmla="*/ 0 w 1594489"/>
                <a:gd name="connsiteY1" fmla="*/ 0 h 1594489"/>
                <a:gd name="connsiteX2" fmla="*/ 40826 w 1594489"/>
                <a:gd name="connsiteY2" fmla="*/ 0 h 1594489"/>
                <a:gd name="connsiteX3" fmla="*/ 1594489 w 1594489"/>
                <a:gd name="connsiteY3" fmla="*/ 1553663 h 1594489"/>
                <a:gd name="connsiteX4" fmla="*/ 1594489 w 1594489"/>
                <a:gd name="connsiteY4" fmla="*/ 1594489 h 159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4489" h="1594489">
                  <a:moveTo>
                    <a:pt x="1594489" y="1594489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594489" y="1553663"/>
                  </a:lnTo>
                  <a:lnTo>
                    <a:pt x="1594489" y="1594489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E269AE3-65CE-4B86-B8B1-4137836950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19309" y="716696"/>
              <a:ext cx="1509435" cy="1508300"/>
            </a:xfrm>
            <a:custGeom>
              <a:avLst/>
              <a:gdLst>
                <a:gd name="connsiteX0" fmla="*/ 1508301 w 1509435"/>
                <a:gd name="connsiteY0" fmla="*/ 1508300 h 1508300"/>
                <a:gd name="connsiteX1" fmla="*/ 0 w 1509435"/>
                <a:gd name="connsiteY1" fmla="*/ 0 h 1508300"/>
                <a:gd name="connsiteX2" fmla="*/ 40826 w 1509435"/>
                <a:gd name="connsiteY2" fmla="*/ 0 h 1508300"/>
                <a:gd name="connsiteX3" fmla="*/ 1509435 w 1509435"/>
                <a:gd name="connsiteY3" fmla="*/ 1467474 h 1508300"/>
                <a:gd name="connsiteX4" fmla="*/ 1508301 w 1509435"/>
                <a:gd name="connsiteY4" fmla="*/ 1467474 h 1508300"/>
                <a:gd name="connsiteX5" fmla="*/ 1508301 w 1509435"/>
                <a:gd name="connsiteY5" fmla="*/ 1508300 h 150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9435" h="1508300">
                  <a:moveTo>
                    <a:pt x="1508301" y="1508300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509435" y="1467474"/>
                  </a:lnTo>
                  <a:lnTo>
                    <a:pt x="1508301" y="1467474"/>
                  </a:lnTo>
                  <a:lnTo>
                    <a:pt x="1508301" y="1508300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C35E0649-74BB-4271-BE7D-1F2ED09475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1859" y="758817"/>
              <a:ext cx="1423246" cy="1423247"/>
            </a:xfrm>
            <a:custGeom>
              <a:avLst/>
              <a:gdLst>
                <a:gd name="connsiteX0" fmla="*/ 1423246 w 1423246"/>
                <a:gd name="connsiteY0" fmla="*/ 1423247 h 1423247"/>
                <a:gd name="connsiteX1" fmla="*/ 0 w 1423246"/>
                <a:gd name="connsiteY1" fmla="*/ 0 h 1423247"/>
                <a:gd name="connsiteX2" fmla="*/ 40825 w 1423246"/>
                <a:gd name="connsiteY2" fmla="*/ 0 h 1423247"/>
                <a:gd name="connsiteX3" fmla="*/ 1423246 w 1423246"/>
                <a:gd name="connsiteY3" fmla="*/ 1382420 h 1423247"/>
                <a:gd name="connsiteX4" fmla="*/ 1423246 w 1423246"/>
                <a:gd name="connsiteY4" fmla="*/ 1423247 h 142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246" h="1423247">
                  <a:moveTo>
                    <a:pt x="1423246" y="1423247"/>
                  </a:moveTo>
                  <a:lnTo>
                    <a:pt x="0" y="0"/>
                  </a:lnTo>
                  <a:lnTo>
                    <a:pt x="40825" y="0"/>
                  </a:lnTo>
                  <a:lnTo>
                    <a:pt x="1423246" y="1382420"/>
                  </a:lnTo>
                  <a:lnTo>
                    <a:pt x="1423246" y="1423247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C2D71F3-0A7A-4745-A34F-CE00E95F92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5991" y="801908"/>
              <a:ext cx="1337057" cy="1337057"/>
            </a:xfrm>
            <a:custGeom>
              <a:avLst/>
              <a:gdLst>
                <a:gd name="connsiteX0" fmla="*/ 1337057 w 1337057"/>
                <a:gd name="connsiteY0" fmla="*/ 1337057 h 1337057"/>
                <a:gd name="connsiteX1" fmla="*/ 0 w 1337057"/>
                <a:gd name="connsiteY1" fmla="*/ 0 h 1337057"/>
                <a:gd name="connsiteX2" fmla="*/ 40826 w 1337057"/>
                <a:gd name="connsiteY2" fmla="*/ 0 h 1337057"/>
                <a:gd name="connsiteX3" fmla="*/ 1337057 w 1337057"/>
                <a:gd name="connsiteY3" fmla="*/ 1296231 h 1337057"/>
                <a:gd name="connsiteX4" fmla="*/ 1337057 w 1337057"/>
                <a:gd name="connsiteY4" fmla="*/ 1337057 h 133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057" h="1337057">
                  <a:moveTo>
                    <a:pt x="1337057" y="1337057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1337057" y="1296231"/>
                  </a:lnTo>
                  <a:lnTo>
                    <a:pt x="1337057" y="1337057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1BF2AB6-6873-4ED8-98DB-4A9398AF73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33841" y="844997"/>
              <a:ext cx="1250869" cy="1250869"/>
            </a:xfrm>
            <a:custGeom>
              <a:avLst/>
              <a:gdLst>
                <a:gd name="connsiteX0" fmla="*/ 1250869 w 1250869"/>
                <a:gd name="connsiteY0" fmla="*/ 1250869 h 1250869"/>
                <a:gd name="connsiteX1" fmla="*/ 0 w 1250869"/>
                <a:gd name="connsiteY1" fmla="*/ 0 h 1250869"/>
                <a:gd name="connsiteX2" fmla="*/ 40825 w 1250869"/>
                <a:gd name="connsiteY2" fmla="*/ 0 h 1250869"/>
                <a:gd name="connsiteX3" fmla="*/ 1250869 w 1250869"/>
                <a:gd name="connsiteY3" fmla="*/ 1210042 h 1250869"/>
                <a:gd name="connsiteX4" fmla="*/ 1250869 w 1250869"/>
                <a:gd name="connsiteY4" fmla="*/ 1250869 h 1250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0869" h="1250869">
                  <a:moveTo>
                    <a:pt x="1250869" y="1250869"/>
                  </a:moveTo>
                  <a:lnTo>
                    <a:pt x="0" y="0"/>
                  </a:lnTo>
                  <a:lnTo>
                    <a:pt x="40825" y="0"/>
                  </a:lnTo>
                  <a:lnTo>
                    <a:pt x="1250869" y="1210042"/>
                  </a:lnTo>
                  <a:lnTo>
                    <a:pt x="1250869" y="1250869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8BEE1DC-3180-496F-B9F2-0541143A9C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51857" y="888486"/>
              <a:ext cx="1165814" cy="1164680"/>
            </a:xfrm>
            <a:custGeom>
              <a:avLst/>
              <a:gdLst>
                <a:gd name="connsiteX0" fmla="*/ 1164680 w 1165814"/>
                <a:gd name="connsiteY0" fmla="*/ 1164680 h 1164680"/>
                <a:gd name="connsiteX1" fmla="*/ 0 w 1165814"/>
                <a:gd name="connsiteY1" fmla="*/ 1 h 1164680"/>
                <a:gd name="connsiteX2" fmla="*/ 40825 w 1165814"/>
                <a:gd name="connsiteY2" fmla="*/ 0 h 1164680"/>
                <a:gd name="connsiteX3" fmla="*/ 1165814 w 1165814"/>
                <a:gd name="connsiteY3" fmla="*/ 1123854 h 1164680"/>
                <a:gd name="connsiteX4" fmla="*/ 1164680 w 1165814"/>
                <a:gd name="connsiteY4" fmla="*/ 1123854 h 1164680"/>
                <a:gd name="connsiteX5" fmla="*/ 1164680 w 1165814"/>
                <a:gd name="connsiteY5" fmla="*/ 1164680 h 116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5814" h="1164680">
                  <a:moveTo>
                    <a:pt x="1164680" y="1164680"/>
                  </a:moveTo>
                  <a:lnTo>
                    <a:pt x="0" y="1"/>
                  </a:lnTo>
                  <a:lnTo>
                    <a:pt x="40825" y="0"/>
                  </a:lnTo>
                  <a:lnTo>
                    <a:pt x="1165814" y="1123854"/>
                  </a:lnTo>
                  <a:lnTo>
                    <a:pt x="1164680" y="1123854"/>
                  </a:lnTo>
                  <a:lnTo>
                    <a:pt x="1164680" y="1164680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39D863D-C379-4E72-B276-53F62D7E2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69307" y="930608"/>
              <a:ext cx="1079626" cy="1079626"/>
            </a:xfrm>
            <a:custGeom>
              <a:avLst/>
              <a:gdLst>
                <a:gd name="connsiteX0" fmla="*/ 1079626 w 1079626"/>
                <a:gd name="connsiteY0" fmla="*/ 1079626 h 1079626"/>
                <a:gd name="connsiteX1" fmla="*/ 0 w 1079626"/>
                <a:gd name="connsiteY1" fmla="*/ 1 h 1079626"/>
                <a:gd name="connsiteX2" fmla="*/ 40826 w 1079626"/>
                <a:gd name="connsiteY2" fmla="*/ 0 h 1079626"/>
                <a:gd name="connsiteX3" fmla="*/ 1079626 w 1079626"/>
                <a:gd name="connsiteY3" fmla="*/ 1038800 h 1079626"/>
                <a:gd name="connsiteX4" fmla="*/ 1079626 w 1079626"/>
                <a:gd name="connsiteY4" fmla="*/ 1079626 h 1079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626" h="1079626">
                  <a:moveTo>
                    <a:pt x="1079626" y="1079626"/>
                  </a:moveTo>
                  <a:lnTo>
                    <a:pt x="0" y="1"/>
                  </a:lnTo>
                  <a:lnTo>
                    <a:pt x="40826" y="0"/>
                  </a:lnTo>
                  <a:lnTo>
                    <a:pt x="1079626" y="1038800"/>
                  </a:lnTo>
                  <a:lnTo>
                    <a:pt x="1079626" y="1079626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079BA6D-6450-46A6-9874-663ABFE49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87157" y="973697"/>
              <a:ext cx="993437" cy="993438"/>
            </a:xfrm>
            <a:custGeom>
              <a:avLst/>
              <a:gdLst>
                <a:gd name="connsiteX0" fmla="*/ 993437 w 993437"/>
                <a:gd name="connsiteY0" fmla="*/ 993438 h 993438"/>
                <a:gd name="connsiteX1" fmla="*/ 0 w 993437"/>
                <a:gd name="connsiteY1" fmla="*/ 0 h 993438"/>
                <a:gd name="connsiteX2" fmla="*/ 40825 w 993437"/>
                <a:gd name="connsiteY2" fmla="*/ 1 h 993438"/>
                <a:gd name="connsiteX3" fmla="*/ 993437 w 993437"/>
                <a:gd name="connsiteY3" fmla="*/ 952612 h 993438"/>
                <a:gd name="connsiteX4" fmla="*/ 993437 w 993437"/>
                <a:gd name="connsiteY4" fmla="*/ 993438 h 99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437" h="993438">
                  <a:moveTo>
                    <a:pt x="993437" y="993438"/>
                  </a:moveTo>
                  <a:lnTo>
                    <a:pt x="0" y="0"/>
                  </a:lnTo>
                  <a:lnTo>
                    <a:pt x="40825" y="1"/>
                  </a:lnTo>
                  <a:lnTo>
                    <a:pt x="993437" y="952612"/>
                  </a:lnTo>
                  <a:lnTo>
                    <a:pt x="993437" y="993438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4CFFBA8-B565-42FA-9C0D-4FC6525B06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05173" y="1017188"/>
              <a:ext cx="908383" cy="907248"/>
            </a:xfrm>
            <a:custGeom>
              <a:avLst/>
              <a:gdLst>
                <a:gd name="connsiteX0" fmla="*/ 907249 w 908383"/>
                <a:gd name="connsiteY0" fmla="*/ 907248 h 907248"/>
                <a:gd name="connsiteX1" fmla="*/ 0 w 908383"/>
                <a:gd name="connsiteY1" fmla="*/ 0 h 907248"/>
                <a:gd name="connsiteX2" fmla="*/ 40827 w 908383"/>
                <a:gd name="connsiteY2" fmla="*/ 0 h 907248"/>
                <a:gd name="connsiteX3" fmla="*/ 908383 w 908383"/>
                <a:gd name="connsiteY3" fmla="*/ 866422 h 907248"/>
                <a:gd name="connsiteX4" fmla="*/ 907249 w 908383"/>
                <a:gd name="connsiteY4" fmla="*/ 866422 h 907248"/>
                <a:gd name="connsiteX5" fmla="*/ 907249 w 908383"/>
                <a:gd name="connsiteY5" fmla="*/ 907248 h 90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8383" h="907248">
                  <a:moveTo>
                    <a:pt x="907249" y="907248"/>
                  </a:moveTo>
                  <a:lnTo>
                    <a:pt x="0" y="0"/>
                  </a:lnTo>
                  <a:lnTo>
                    <a:pt x="40827" y="0"/>
                  </a:lnTo>
                  <a:lnTo>
                    <a:pt x="908383" y="866422"/>
                  </a:lnTo>
                  <a:lnTo>
                    <a:pt x="907249" y="866422"/>
                  </a:lnTo>
                  <a:lnTo>
                    <a:pt x="907249" y="907248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016DB4-3354-4E78-B07E-1D722297B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23024" y="1060277"/>
              <a:ext cx="822195" cy="821061"/>
            </a:xfrm>
            <a:custGeom>
              <a:avLst/>
              <a:gdLst>
                <a:gd name="connsiteX0" fmla="*/ 821060 w 822195"/>
                <a:gd name="connsiteY0" fmla="*/ 821061 h 821061"/>
                <a:gd name="connsiteX1" fmla="*/ 0 w 822195"/>
                <a:gd name="connsiteY1" fmla="*/ 0 h 821061"/>
                <a:gd name="connsiteX2" fmla="*/ 40826 w 822195"/>
                <a:gd name="connsiteY2" fmla="*/ 1 h 821061"/>
                <a:gd name="connsiteX3" fmla="*/ 822195 w 822195"/>
                <a:gd name="connsiteY3" fmla="*/ 780235 h 821061"/>
                <a:gd name="connsiteX4" fmla="*/ 821060 w 822195"/>
                <a:gd name="connsiteY4" fmla="*/ 780235 h 821061"/>
                <a:gd name="connsiteX5" fmla="*/ 821060 w 822195"/>
                <a:gd name="connsiteY5" fmla="*/ 821061 h 82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2195" h="821061">
                  <a:moveTo>
                    <a:pt x="821060" y="821061"/>
                  </a:moveTo>
                  <a:lnTo>
                    <a:pt x="0" y="0"/>
                  </a:lnTo>
                  <a:lnTo>
                    <a:pt x="40826" y="1"/>
                  </a:lnTo>
                  <a:lnTo>
                    <a:pt x="822195" y="780235"/>
                  </a:lnTo>
                  <a:lnTo>
                    <a:pt x="821060" y="780235"/>
                  </a:lnTo>
                  <a:lnTo>
                    <a:pt x="821060" y="821061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CB1EA35-0D05-4F13-871D-0CAB5CECD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40475" y="1102398"/>
              <a:ext cx="736006" cy="736005"/>
            </a:xfrm>
            <a:custGeom>
              <a:avLst/>
              <a:gdLst>
                <a:gd name="connsiteX0" fmla="*/ 736005 w 736006"/>
                <a:gd name="connsiteY0" fmla="*/ 736005 h 736005"/>
                <a:gd name="connsiteX1" fmla="*/ 0 w 736006"/>
                <a:gd name="connsiteY1" fmla="*/ 0 h 736005"/>
                <a:gd name="connsiteX2" fmla="*/ 40826 w 736006"/>
                <a:gd name="connsiteY2" fmla="*/ 0 h 736005"/>
                <a:gd name="connsiteX3" fmla="*/ 736006 w 736006"/>
                <a:gd name="connsiteY3" fmla="*/ 695179 h 736005"/>
                <a:gd name="connsiteX4" fmla="*/ 736005 w 736006"/>
                <a:gd name="connsiteY4" fmla="*/ 736005 h 73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006" h="736005">
                  <a:moveTo>
                    <a:pt x="736005" y="736005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736006" y="695179"/>
                  </a:lnTo>
                  <a:lnTo>
                    <a:pt x="736005" y="736005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7F84AF5-3C7F-4D42-92A9-CCA3CDB8E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58323" y="1145488"/>
              <a:ext cx="649817" cy="649817"/>
            </a:xfrm>
            <a:custGeom>
              <a:avLst/>
              <a:gdLst>
                <a:gd name="connsiteX0" fmla="*/ 649817 w 649817"/>
                <a:gd name="connsiteY0" fmla="*/ 649817 h 649817"/>
                <a:gd name="connsiteX1" fmla="*/ 0 w 649817"/>
                <a:gd name="connsiteY1" fmla="*/ 0 h 649817"/>
                <a:gd name="connsiteX2" fmla="*/ 40826 w 649817"/>
                <a:gd name="connsiteY2" fmla="*/ 0 h 649817"/>
                <a:gd name="connsiteX3" fmla="*/ 649817 w 649817"/>
                <a:gd name="connsiteY3" fmla="*/ 608990 h 649817"/>
                <a:gd name="connsiteX4" fmla="*/ 649817 w 649817"/>
                <a:gd name="connsiteY4" fmla="*/ 649817 h 64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817" h="649817">
                  <a:moveTo>
                    <a:pt x="649817" y="649817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649817" y="608990"/>
                  </a:lnTo>
                  <a:lnTo>
                    <a:pt x="649817" y="649817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A8E90CE-90F4-42ED-AAAF-0F139BE4E3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3500280">
              <a:off x="-176338" y="1188978"/>
              <a:ext cx="564761" cy="563628"/>
            </a:xfrm>
            <a:custGeom>
              <a:avLst/>
              <a:gdLst>
                <a:gd name="connsiteX0" fmla="*/ 563628 w 564761"/>
                <a:gd name="connsiteY0" fmla="*/ 563628 h 563628"/>
                <a:gd name="connsiteX1" fmla="*/ 0 w 564761"/>
                <a:gd name="connsiteY1" fmla="*/ 0 h 563628"/>
                <a:gd name="connsiteX2" fmla="*/ 40826 w 564761"/>
                <a:gd name="connsiteY2" fmla="*/ 0 h 563628"/>
                <a:gd name="connsiteX3" fmla="*/ 564761 w 564761"/>
                <a:gd name="connsiteY3" fmla="*/ 522802 h 563628"/>
                <a:gd name="connsiteX4" fmla="*/ 563629 w 564761"/>
                <a:gd name="connsiteY4" fmla="*/ 522802 h 563628"/>
                <a:gd name="connsiteX5" fmla="*/ 563628 w 564761"/>
                <a:gd name="connsiteY5" fmla="*/ 563628 h 56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761" h="563628">
                  <a:moveTo>
                    <a:pt x="563628" y="563628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564761" y="522802"/>
                  </a:lnTo>
                  <a:lnTo>
                    <a:pt x="563629" y="522802"/>
                  </a:lnTo>
                  <a:lnTo>
                    <a:pt x="563628" y="563628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C1C105E-FE0D-4A36-AE5B-BBA110F6E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3500280">
              <a:off x="-194190" y="1232066"/>
              <a:ext cx="478574" cy="477440"/>
            </a:xfrm>
            <a:custGeom>
              <a:avLst/>
              <a:gdLst>
                <a:gd name="connsiteX0" fmla="*/ 478574 w 478574"/>
                <a:gd name="connsiteY0" fmla="*/ 477440 h 477440"/>
                <a:gd name="connsiteX1" fmla="*/ 0 w 478574"/>
                <a:gd name="connsiteY1" fmla="*/ 0 h 477440"/>
                <a:gd name="connsiteX2" fmla="*/ 40826 w 478574"/>
                <a:gd name="connsiteY2" fmla="*/ 0 h 477440"/>
                <a:gd name="connsiteX3" fmla="*/ 478573 w 478574"/>
                <a:gd name="connsiteY3" fmla="*/ 437747 h 477440"/>
                <a:gd name="connsiteX4" fmla="*/ 478574 w 478574"/>
                <a:gd name="connsiteY4" fmla="*/ 477440 h 47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574" h="477440">
                  <a:moveTo>
                    <a:pt x="478574" y="477440"/>
                  </a:moveTo>
                  <a:lnTo>
                    <a:pt x="0" y="0"/>
                  </a:lnTo>
                  <a:lnTo>
                    <a:pt x="40826" y="0"/>
                  </a:lnTo>
                  <a:lnTo>
                    <a:pt x="478573" y="437747"/>
                  </a:lnTo>
                  <a:lnTo>
                    <a:pt x="478574" y="477440"/>
                  </a:lnTo>
                  <a:close/>
                </a:path>
              </a:pathLst>
            </a:custGeom>
            <a:solidFill>
              <a:schemeClr val="tx2"/>
            </a:solidFill>
            <a:ln w="1133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FEE07693-1822-40D4-88A4-0F663C787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202360" y="6829131"/>
              <a:ext cx="918980" cy="28869"/>
            </a:xfrm>
            <a:custGeom>
              <a:avLst/>
              <a:gdLst>
                <a:gd name="connsiteX0" fmla="*/ 0 w 918980"/>
                <a:gd name="connsiteY0" fmla="*/ 0 h 28869"/>
                <a:gd name="connsiteX1" fmla="*/ 918980 w 918980"/>
                <a:gd name="connsiteY1" fmla="*/ 0 h 28869"/>
                <a:gd name="connsiteX2" fmla="*/ 890112 w 918980"/>
                <a:gd name="connsiteY2" fmla="*/ 28868 h 28869"/>
                <a:gd name="connsiteX3" fmla="*/ 28869 w 918980"/>
                <a:gd name="connsiteY3" fmla="*/ 28869 h 28869"/>
                <a:gd name="connsiteX4" fmla="*/ 0 w 918980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980" h="28869">
                  <a:moveTo>
                    <a:pt x="0" y="0"/>
                  </a:moveTo>
                  <a:lnTo>
                    <a:pt x="918980" y="0"/>
                  </a:lnTo>
                  <a:lnTo>
                    <a:pt x="890112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AD282910-ECE9-4B26-9656-AD1D41D44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89323" y="5806086"/>
              <a:ext cx="30139" cy="1051915"/>
            </a:xfrm>
            <a:custGeom>
              <a:avLst/>
              <a:gdLst>
                <a:gd name="connsiteX0" fmla="*/ 28833 w 30139"/>
                <a:gd name="connsiteY0" fmla="*/ 0 h 1051915"/>
                <a:gd name="connsiteX1" fmla="*/ 30139 w 30139"/>
                <a:gd name="connsiteY1" fmla="*/ 1051915 h 1051915"/>
                <a:gd name="connsiteX2" fmla="*/ 1271 w 30139"/>
                <a:gd name="connsiteY2" fmla="*/ 1051915 h 1051915"/>
                <a:gd name="connsiteX3" fmla="*/ 0 w 30139"/>
                <a:gd name="connsiteY3" fmla="*/ 28904 h 1051915"/>
                <a:gd name="connsiteX4" fmla="*/ 28833 w 30139"/>
                <a:gd name="connsiteY4" fmla="*/ 0 h 105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39" h="1051915">
                  <a:moveTo>
                    <a:pt x="28833" y="0"/>
                  </a:moveTo>
                  <a:lnTo>
                    <a:pt x="30139" y="1051915"/>
                  </a:lnTo>
                  <a:lnTo>
                    <a:pt x="1271" y="1051915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7C7A453C-4565-4652-9781-F148800973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28453" y="5867106"/>
              <a:ext cx="30064" cy="990894"/>
            </a:xfrm>
            <a:custGeom>
              <a:avLst/>
              <a:gdLst>
                <a:gd name="connsiteX0" fmla="*/ 28833 w 30064"/>
                <a:gd name="connsiteY0" fmla="*/ 0 h 990894"/>
                <a:gd name="connsiteX1" fmla="*/ 30064 w 30064"/>
                <a:gd name="connsiteY1" fmla="*/ 990894 h 990894"/>
                <a:gd name="connsiteX2" fmla="*/ 1195 w 30064"/>
                <a:gd name="connsiteY2" fmla="*/ 990894 h 990894"/>
                <a:gd name="connsiteX3" fmla="*/ 0 w 30064"/>
                <a:gd name="connsiteY3" fmla="*/ 28904 h 990894"/>
                <a:gd name="connsiteX4" fmla="*/ 28833 w 30064"/>
                <a:gd name="connsiteY4" fmla="*/ 0 h 99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64" h="990894">
                  <a:moveTo>
                    <a:pt x="28833" y="0"/>
                  </a:moveTo>
                  <a:lnTo>
                    <a:pt x="30064" y="990894"/>
                  </a:lnTo>
                  <a:lnTo>
                    <a:pt x="1195" y="990894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DE479407-B0BB-45F1-A93D-05ED5B41F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67584" y="5928926"/>
              <a:ext cx="30790" cy="929074"/>
            </a:xfrm>
            <a:custGeom>
              <a:avLst/>
              <a:gdLst>
                <a:gd name="connsiteX0" fmla="*/ 29636 w 30790"/>
                <a:gd name="connsiteY0" fmla="*/ 0 h 929074"/>
                <a:gd name="connsiteX1" fmla="*/ 30790 w 30790"/>
                <a:gd name="connsiteY1" fmla="*/ 929074 h 929074"/>
                <a:gd name="connsiteX2" fmla="*/ 1401 w 30790"/>
                <a:gd name="connsiteY2" fmla="*/ 929074 h 929074"/>
                <a:gd name="connsiteX3" fmla="*/ 0 w 30790"/>
                <a:gd name="connsiteY3" fmla="*/ 28104 h 929074"/>
                <a:gd name="connsiteX4" fmla="*/ 803 w 30790"/>
                <a:gd name="connsiteY4" fmla="*/ 28905 h 929074"/>
                <a:gd name="connsiteX5" fmla="*/ 29636 w 30790"/>
                <a:gd name="connsiteY5" fmla="*/ 0 h 929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90" h="929074">
                  <a:moveTo>
                    <a:pt x="29636" y="0"/>
                  </a:moveTo>
                  <a:lnTo>
                    <a:pt x="30790" y="929074"/>
                  </a:lnTo>
                  <a:lnTo>
                    <a:pt x="1401" y="929074"/>
                  </a:lnTo>
                  <a:lnTo>
                    <a:pt x="0" y="28104"/>
                  </a:lnTo>
                  <a:lnTo>
                    <a:pt x="803" y="28905"/>
                  </a:lnTo>
                  <a:lnTo>
                    <a:pt x="29636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0271515D-B4B7-4502-B24F-DC5480444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06717" y="5989948"/>
              <a:ext cx="30713" cy="868053"/>
            </a:xfrm>
            <a:custGeom>
              <a:avLst/>
              <a:gdLst>
                <a:gd name="connsiteX0" fmla="*/ 29635 w 30713"/>
                <a:gd name="connsiteY0" fmla="*/ 0 h 868053"/>
                <a:gd name="connsiteX1" fmla="*/ 30713 w 30713"/>
                <a:gd name="connsiteY1" fmla="*/ 868053 h 868053"/>
                <a:gd name="connsiteX2" fmla="*/ 1319 w 30713"/>
                <a:gd name="connsiteY2" fmla="*/ 868053 h 868053"/>
                <a:gd name="connsiteX3" fmla="*/ 0 w 30713"/>
                <a:gd name="connsiteY3" fmla="*/ 28103 h 868053"/>
                <a:gd name="connsiteX4" fmla="*/ 802 w 30713"/>
                <a:gd name="connsiteY4" fmla="*/ 28904 h 868053"/>
                <a:gd name="connsiteX5" fmla="*/ 29635 w 30713"/>
                <a:gd name="connsiteY5" fmla="*/ 0 h 868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13" h="868053">
                  <a:moveTo>
                    <a:pt x="29635" y="0"/>
                  </a:moveTo>
                  <a:lnTo>
                    <a:pt x="30713" y="868053"/>
                  </a:lnTo>
                  <a:lnTo>
                    <a:pt x="1319" y="868053"/>
                  </a:lnTo>
                  <a:lnTo>
                    <a:pt x="0" y="28103"/>
                  </a:lnTo>
                  <a:lnTo>
                    <a:pt x="802" y="28904"/>
                  </a:lnTo>
                  <a:lnTo>
                    <a:pt x="2963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DB364732-EC14-4416-964A-13F3D77CDB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46647" y="6049364"/>
              <a:ext cx="29838" cy="808636"/>
            </a:xfrm>
            <a:custGeom>
              <a:avLst/>
              <a:gdLst>
                <a:gd name="connsiteX0" fmla="*/ 28833 w 29838"/>
                <a:gd name="connsiteY0" fmla="*/ 0 h 808636"/>
                <a:gd name="connsiteX1" fmla="*/ 29838 w 29838"/>
                <a:gd name="connsiteY1" fmla="*/ 808636 h 808636"/>
                <a:gd name="connsiteX2" fmla="*/ 969 w 29838"/>
                <a:gd name="connsiteY2" fmla="*/ 808636 h 808636"/>
                <a:gd name="connsiteX3" fmla="*/ 0 w 29838"/>
                <a:gd name="connsiteY3" fmla="*/ 28904 h 808636"/>
                <a:gd name="connsiteX4" fmla="*/ 28833 w 29838"/>
                <a:gd name="connsiteY4" fmla="*/ 0 h 80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38" h="808636">
                  <a:moveTo>
                    <a:pt x="28833" y="0"/>
                  </a:moveTo>
                  <a:lnTo>
                    <a:pt x="29838" y="808636"/>
                  </a:lnTo>
                  <a:lnTo>
                    <a:pt x="969" y="808636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619347B5-2692-4514-B67B-159C25FA49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85780" y="6110384"/>
              <a:ext cx="29761" cy="747617"/>
            </a:xfrm>
            <a:custGeom>
              <a:avLst/>
              <a:gdLst>
                <a:gd name="connsiteX0" fmla="*/ 28832 w 29761"/>
                <a:gd name="connsiteY0" fmla="*/ 0 h 747617"/>
                <a:gd name="connsiteX1" fmla="*/ 29761 w 29761"/>
                <a:gd name="connsiteY1" fmla="*/ 747617 h 747617"/>
                <a:gd name="connsiteX2" fmla="*/ 893 w 29761"/>
                <a:gd name="connsiteY2" fmla="*/ 747617 h 747617"/>
                <a:gd name="connsiteX3" fmla="*/ 0 w 29761"/>
                <a:gd name="connsiteY3" fmla="*/ 28905 h 747617"/>
                <a:gd name="connsiteX4" fmla="*/ 28832 w 29761"/>
                <a:gd name="connsiteY4" fmla="*/ 0 h 74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1" h="747617">
                  <a:moveTo>
                    <a:pt x="28832" y="0"/>
                  </a:moveTo>
                  <a:lnTo>
                    <a:pt x="29761" y="747617"/>
                  </a:lnTo>
                  <a:lnTo>
                    <a:pt x="893" y="747617"/>
                  </a:lnTo>
                  <a:lnTo>
                    <a:pt x="0" y="28905"/>
                  </a:lnTo>
                  <a:lnTo>
                    <a:pt x="28832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E1746638-BCA2-4B8F-A315-9514E1973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24911" y="6172206"/>
              <a:ext cx="30487" cy="685795"/>
            </a:xfrm>
            <a:custGeom>
              <a:avLst/>
              <a:gdLst>
                <a:gd name="connsiteX0" fmla="*/ 29635 w 30487"/>
                <a:gd name="connsiteY0" fmla="*/ 0 h 685795"/>
                <a:gd name="connsiteX1" fmla="*/ 30487 w 30487"/>
                <a:gd name="connsiteY1" fmla="*/ 685795 h 685795"/>
                <a:gd name="connsiteX2" fmla="*/ 1071 w 30487"/>
                <a:gd name="connsiteY2" fmla="*/ 685795 h 685795"/>
                <a:gd name="connsiteX3" fmla="*/ 0 w 30487"/>
                <a:gd name="connsiteY3" fmla="*/ 28103 h 685795"/>
                <a:gd name="connsiteX4" fmla="*/ 803 w 30487"/>
                <a:gd name="connsiteY4" fmla="*/ 28904 h 685795"/>
                <a:gd name="connsiteX5" fmla="*/ 29635 w 30487"/>
                <a:gd name="connsiteY5" fmla="*/ 0 h 68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7" h="685795">
                  <a:moveTo>
                    <a:pt x="29635" y="0"/>
                  </a:moveTo>
                  <a:lnTo>
                    <a:pt x="30487" y="685795"/>
                  </a:lnTo>
                  <a:lnTo>
                    <a:pt x="1071" y="685795"/>
                  </a:lnTo>
                  <a:lnTo>
                    <a:pt x="0" y="28103"/>
                  </a:lnTo>
                  <a:lnTo>
                    <a:pt x="803" y="28904"/>
                  </a:lnTo>
                  <a:lnTo>
                    <a:pt x="2963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47F56D6B-560F-4123-9E05-11ACF383DF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64843" y="6231622"/>
              <a:ext cx="29611" cy="626379"/>
            </a:xfrm>
            <a:custGeom>
              <a:avLst/>
              <a:gdLst>
                <a:gd name="connsiteX0" fmla="*/ 28833 w 29611"/>
                <a:gd name="connsiteY0" fmla="*/ 0 h 626379"/>
                <a:gd name="connsiteX1" fmla="*/ 29611 w 29611"/>
                <a:gd name="connsiteY1" fmla="*/ 626379 h 626379"/>
                <a:gd name="connsiteX2" fmla="*/ 742 w 29611"/>
                <a:gd name="connsiteY2" fmla="*/ 626379 h 626379"/>
                <a:gd name="connsiteX3" fmla="*/ 0 w 29611"/>
                <a:gd name="connsiteY3" fmla="*/ 28904 h 626379"/>
                <a:gd name="connsiteX4" fmla="*/ 28833 w 29611"/>
                <a:gd name="connsiteY4" fmla="*/ 0 h 626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11" h="626379">
                  <a:moveTo>
                    <a:pt x="28833" y="0"/>
                  </a:moveTo>
                  <a:lnTo>
                    <a:pt x="29611" y="626379"/>
                  </a:lnTo>
                  <a:lnTo>
                    <a:pt x="742" y="626379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2FD3A4D4-C05F-4057-8408-6FF0887E06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3974" y="6292642"/>
              <a:ext cx="29535" cy="565359"/>
            </a:xfrm>
            <a:custGeom>
              <a:avLst/>
              <a:gdLst>
                <a:gd name="connsiteX0" fmla="*/ 28833 w 29535"/>
                <a:gd name="connsiteY0" fmla="*/ 0 h 565359"/>
                <a:gd name="connsiteX1" fmla="*/ 29535 w 29535"/>
                <a:gd name="connsiteY1" fmla="*/ 565359 h 565359"/>
                <a:gd name="connsiteX2" fmla="*/ 666 w 29535"/>
                <a:gd name="connsiteY2" fmla="*/ 565359 h 565359"/>
                <a:gd name="connsiteX3" fmla="*/ 0 w 29535"/>
                <a:gd name="connsiteY3" fmla="*/ 28904 h 565359"/>
                <a:gd name="connsiteX4" fmla="*/ 28833 w 29535"/>
                <a:gd name="connsiteY4" fmla="*/ 0 h 565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35" h="565359">
                  <a:moveTo>
                    <a:pt x="28833" y="0"/>
                  </a:moveTo>
                  <a:lnTo>
                    <a:pt x="29535" y="565359"/>
                  </a:lnTo>
                  <a:lnTo>
                    <a:pt x="666" y="565359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32EAC669-BA43-4F58-9784-4CCDFE4D6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43104" y="6353662"/>
              <a:ext cx="29460" cy="504339"/>
            </a:xfrm>
            <a:custGeom>
              <a:avLst/>
              <a:gdLst>
                <a:gd name="connsiteX0" fmla="*/ 28833 w 29460"/>
                <a:gd name="connsiteY0" fmla="*/ 0 h 504339"/>
                <a:gd name="connsiteX1" fmla="*/ 29460 w 29460"/>
                <a:gd name="connsiteY1" fmla="*/ 504339 h 504339"/>
                <a:gd name="connsiteX2" fmla="*/ 591 w 29460"/>
                <a:gd name="connsiteY2" fmla="*/ 504339 h 504339"/>
                <a:gd name="connsiteX3" fmla="*/ 0 w 29460"/>
                <a:gd name="connsiteY3" fmla="*/ 28905 h 504339"/>
                <a:gd name="connsiteX4" fmla="*/ 28833 w 29460"/>
                <a:gd name="connsiteY4" fmla="*/ 0 h 50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60" h="504339">
                  <a:moveTo>
                    <a:pt x="28833" y="0"/>
                  </a:moveTo>
                  <a:lnTo>
                    <a:pt x="29460" y="504339"/>
                  </a:lnTo>
                  <a:lnTo>
                    <a:pt x="591" y="504339"/>
                  </a:lnTo>
                  <a:lnTo>
                    <a:pt x="0" y="28905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73CAE3B4-689F-4EC3-8CC9-EB6D360E38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82237" y="6415482"/>
              <a:ext cx="30185" cy="442518"/>
            </a:xfrm>
            <a:custGeom>
              <a:avLst/>
              <a:gdLst>
                <a:gd name="connsiteX0" fmla="*/ 29635 w 30185"/>
                <a:gd name="connsiteY0" fmla="*/ 0 h 442518"/>
                <a:gd name="connsiteX1" fmla="*/ 30185 w 30185"/>
                <a:gd name="connsiteY1" fmla="*/ 442518 h 442518"/>
                <a:gd name="connsiteX2" fmla="*/ 724 w 30185"/>
                <a:gd name="connsiteY2" fmla="*/ 442518 h 442518"/>
                <a:gd name="connsiteX3" fmla="*/ 0 w 30185"/>
                <a:gd name="connsiteY3" fmla="*/ 28104 h 442518"/>
                <a:gd name="connsiteX4" fmla="*/ 803 w 30185"/>
                <a:gd name="connsiteY4" fmla="*/ 28905 h 442518"/>
                <a:gd name="connsiteX5" fmla="*/ 29635 w 30185"/>
                <a:gd name="connsiteY5" fmla="*/ 0 h 44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85" h="442518">
                  <a:moveTo>
                    <a:pt x="29635" y="0"/>
                  </a:moveTo>
                  <a:lnTo>
                    <a:pt x="30185" y="442518"/>
                  </a:lnTo>
                  <a:lnTo>
                    <a:pt x="724" y="442518"/>
                  </a:lnTo>
                  <a:lnTo>
                    <a:pt x="0" y="28104"/>
                  </a:lnTo>
                  <a:lnTo>
                    <a:pt x="803" y="28905"/>
                  </a:lnTo>
                  <a:lnTo>
                    <a:pt x="2963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665978C-1CDF-4EF9-9A5C-4C6C0B3BE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22168" y="6474900"/>
              <a:ext cx="29308" cy="383101"/>
            </a:xfrm>
            <a:custGeom>
              <a:avLst/>
              <a:gdLst>
                <a:gd name="connsiteX0" fmla="*/ 28832 w 29308"/>
                <a:gd name="connsiteY0" fmla="*/ 0 h 383101"/>
                <a:gd name="connsiteX1" fmla="*/ 29308 w 29308"/>
                <a:gd name="connsiteY1" fmla="*/ 383101 h 383101"/>
                <a:gd name="connsiteX2" fmla="*/ 440 w 29308"/>
                <a:gd name="connsiteY2" fmla="*/ 383101 h 383101"/>
                <a:gd name="connsiteX3" fmla="*/ 0 w 29308"/>
                <a:gd name="connsiteY3" fmla="*/ 28904 h 383101"/>
                <a:gd name="connsiteX4" fmla="*/ 28832 w 29308"/>
                <a:gd name="connsiteY4" fmla="*/ 0 h 383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08" h="383101">
                  <a:moveTo>
                    <a:pt x="28832" y="0"/>
                  </a:moveTo>
                  <a:lnTo>
                    <a:pt x="29308" y="383101"/>
                  </a:lnTo>
                  <a:lnTo>
                    <a:pt x="440" y="383101"/>
                  </a:lnTo>
                  <a:lnTo>
                    <a:pt x="0" y="28904"/>
                  </a:lnTo>
                  <a:lnTo>
                    <a:pt x="28832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7F81447-DAE2-4092-B156-2723E18064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61300" y="6535920"/>
              <a:ext cx="29233" cy="322081"/>
            </a:xfrm>
            <a:custGeom>
              <a:avLst/>
              <a:gdLst>
                <a:gd name="connsiteX0" fmla="*/ 28833 w 29233"/>
                <a:gd name="connsiteY0" fmla="*/ 0 h 322081"/>
                <a:gd name="connsiteX1" fmla="*/ 29233 w 29233"/>
                <a:gd name="connsiteY1" fmla="*/ 322081 h 322081"/>
                <a:gd name="connsiteX2" fmla="*/ 364 w 29233"/>
                <a:gd name="connsiteY2" fmla="*/ 322081 h 322081"/>
                <a:gd name="connsiteX3" fmla="*/ 0 w 29233"/>
                <a:gd name="connsiteY3" fmla="*/ 28904 h 322081"/>
                <a:gd name="connsiteX4" fmla="*/ 28833 w 29233"/>
                <a:gd name="connsiteY4" fmla="*/ 0 h 32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33" h="322081">
                  <a:moveTo>
                    <a:pt x="28833" y="0"/>
                  </a:moveTo>
                  <a:lnTo>
                    <a:pt x="29233" y="322081"/>
                  </a:lnTo>
                  <a:lnTo>
                    <a:pt x="364" y="322081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AB0C8140-456A-4593-9DC3-5A53E63B0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00431" y="6597740"/>
              <a:ext cx="29959" cy="260260"/>
            </a:xfrm>
            <a:custGeom>
              <a:avLst/>
              <a:gdLst>
                <a:gd name="connsiteX0" fmla="*/ 29636 w 29959"/>
                <a:gd name="connsiteY0" fmla="*/ 0 h 260260"/>
                <a:gd name="connsiteX1" fmla="*/ 29959 w 29959"/>
                <a:gd name="connsiteY1" fmla="*/ 260260 h 260260"/>
                <a:gd name="connsiteX2" fmla="*/ 440 w 29959"/>
                <a:gd name="connsiteY2" fmla="*/ 260260 h 260260"/>
                <a:gd name="connsiteX3" fmla="*/ 0 w 29959"/>
                <a:gd name="connsiteY3" fmla="*/ 28104 h 260260"/>
                <a:gd name="connsiteX4" fmla="*/ 803 w 29959"/>
                <a:gd name="connsiteY4" fmla="*/ 28904 h 260260"/>
                <a:gd name="connsiteX5" fmla="*/ 29636 w 29959"/>
                <a:gd name="connsiteY5" fmla="*/ 0 h 26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59" h="260260">
                  <a:moveTo>
                    <a:pt x="29636" y="0"/>
                  </a:moveTo>
                  <a:lnTo>
                    <a:pt x="29959" y="260260"/>
                  </a:lnTo>
                  <a:lnTo>
                    <a:pt x="440" y="260260"/>
                  </a:lnTo>
                  <a:lnTo>
                    <a:pt x="0" y="28104"/>
                  </a:lnTo>
                  <a:lnTo>
                    <a:pt x="803" y="28904"/>
                  </a:lnTo>
                  <a:lnTo>
                    <a:pt x="29636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E1411ED6-803D-4C5A-8E92-8EAC28ACA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39562" y="6658760"/>
              <a:ext cx="29882" cy="199240"/>
            </a:xfrm>
            <a:custGeom>
              <a:avLst/>
              <a:gdLst>
                <a:gd name="connsiteX0" fmla="*/ 29635 w 29882"/>
                <a:gd name="connsiteY0" fmla="*/ 0 h 199240"/>
                <a:gd name="connsiteX1" fmla="*/ 29882 w 29882"/>
                <a:gd name="connsiteY1" fmla="*/ 199240 h 199240"/>
                <a:gd name="connsiteX2" fmla="*/ 337 w 29882"/>
                <a:gd name="connsiteY2" fmla="*/ 199240 h 199240"/>
                <a:gd name="connsiteX3" fmla="*/ 0 w 29882"/>
                <a:gd name="connsiteY3" fmla="*/ 28103 h 199240"/>
                <a:gd name="connsiteX4" fmla="*/ 803 w 29882"/>
                <a:gd name="connsiteY4" fmla="*/ 28904 h 199240"/>
                <a:gd name="connsiteX5" fmla="*/ 29635 w 29882"/>
                <a:gd name="connsiteY5" fmla="*/ 0 h 19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82" h="199240">
                  <a:moveTo>
                    <a:pt x="29635" y="0"/>
                  </a:moveTo>
                  <a:lnTo>
                    <a:pt x="29882" y="199240"/>
                  </a:lnTo>
                  <a:lnTo>
                    <a:pt x="337" y="199240"/>
                  </a:lnTo>
                  <a:lnTo>
                    <a:pt x="0" y="28103"/>
                  </a:lnTo>
                  <a:lnTo>
                    <a:pt x="803" y="28904"/>
                  </a:lnTo>
                  <a:lnTo>
                    <a:pt x="2963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F198DF-8521-45A1-8BAE-4FC70FC42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9494" y="6718178"/>
              <a:ext cx="29006" cy="139823"/>
            </a:xfrm>
            <a:custGeom>
              <a:avLst/>
              <a:gdLst>
                <a:gd name="connsiteX0" fmla="*/ 28832 w 29006"/>
                <a:gd name="connsiteY0" fmla="*/ 0 h 139823"/>
                <a:gd name="connsiteX1" fmla="*/ 29006 w 29006"/>
                <a:gd name="connsiteY1" fmla="*/ 139823 h 139823"/>
                <a:gd name="connsiteX2" fmla="*/ 138 w 29006"/>
                <a:gd name="connsiteY2" fmla="*/ 139823 h 139823"/>
                <a:gd name="connsiteX3" fmla="*/ 0 w 29006"/>
                <a:gd name="connsiteY3" fmla="*/ 28904 h 139823"/>
                <a:gd name="connsiteX4" fmla="*/ 28832 w 29006"/>
                <a:gd name="connsiteY4" fmla="*/ 0 h 13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06" h="139823">
                  <a:moveTo>
                    <a:pt x="28832" y="0"/>
                  </a:moveTo>
                  <a:lnTo>
                    <a:pt x="29006" y="139823"/>
                  </a:lnTo>
                  <a:lnTo>
                    <a:pt x="138" y="139823"/>
                  </a:lnTo>
                  <a:lnTo>
                    <a:pt x="0" y="28904"/>
                  </a:lnTo>
                  <a:lnTo>
                    <a:pt x="28832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AA80212-BA6E-448F-BA91-287462E1D3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18626" y="6779198"/>
              <a:ext cx="28931" cy="78803"/>
            </a:xfrm>
            <a:custGeom>
              <a:avLst/>
              <a:gdLst>
                <a:gd name="connsiteX0" fmla="*/ 28833 w 28931"/>
                <a:gd name="connsiteY0" fmla="*/ 0 h 78803"/>
                <a:gd name="connsiteX1" fmla="*/ 28931 w 28931"/>
                <a:gd name="connsiteY1" fmla="*/ 78803 h 78803"/>
                <a:gd name="connsiteX2" fmla="*/ 62 w 28931"/>
                <a:gd name="connsiteY2" fmla="*/ 78803 h 78803"/>
                <a:gd name="connsiteX3" fmla="*/ 0 w 28931"/>
                <a:gd name="connsiteY3" fmla="*/ 28904 h 78803"/>
                <a:gd name="connsiteX4" fmla="*/ 28833 w 28931"/>
                <a:gd name="connsiteY4" fmla="*/ 0 h 7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31" h="78803">
                  <a:moveTo>
                    <a:pt x="28833" y="0"/>
                  </a:moveTo>
                  <a:lnTo>
                    <a:pt x="28931" y="78803"/>
                  </a:lnTo>
                  <a:lnTo>
                    <a:pt x="62" y="78803"/>
                  </a:lnTo>
                  <a:lnTo>
                    <a:pt x="0" y="28904"/>
                  </a:lnTo>
                  <a:lnTo>
                    <a:pt x="2883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B8EBCCB-B7E3-4837-AA61-44D0A400E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0452" y="6841018"/>
              <a:ext cx="16961" cy="16982"/>
            </a:xfrm>
            <a:custGeom>
              <a:avLst/>
              <a:gdLst>
                <a:gd name="connsiteX0" fmla="*/ 16940 w 16961"/>
                <a:gd name="connsiteY0" fmla="*/ 0 h 16982"/>
                <a:gd name="connsiteX1" fmla="*/ 16961 w 16961"/>
                <a:gd name="connsiteY1" fmla="*/ 16982 h 16982"/>
                <a:gd name="connsiteX2" fmla="*/ 0 w 16961"/>
                <a:gd name="connsiteY2" fmla="*/ 16982 h 16982"/>
                <a:gd name="connsiteX3" fmla="*/ 16940 w 16961"/>
                <a:gd name="connsiteY3" fmla="*/ 0 h 16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61" h="16982">
                  <a:moveTo>
                    <a:pt x="16940" y="0"/>
                  </a:moveTo>
                  <a:lnTo>
                    <a:pt x="16961" y="16982"/>
                  </a:lnTo>
                  <a:lnTo>
                    <a:pt x="0" y="16982"/>
                  </a:lnTo>
                  <a:lnTo>
                    <a:pt x="1694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6" name="Text Placeholder 9">
            <a:extLst>
              <a:ext uri="{FF2B5EF4-FFF2-40B4-BE49-F238E27FC236}">
                <a16:creationId xmlns:a16="http://schemas.microsoft.com/office/drawing/2014/main" id="{31DFD331-AE9E-4D35-BC5E-89A51E7CC6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7760" y="2080153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95" name="Text Placeholder 9">
            <a:extLst>
              <a:ext uri="{FF2B5EF4-FFF2-40B4-BE49-F238E27FC236}">
                <a16:creationId xmlns:a16="http://schemas.microsoft.com/office/drawing/2014/main" id="{E4B2F207-6068-4806-A6CC-5A7FCB66A2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37760" y="2491866"/>
            <a:ext cx="3200400" cy="7315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8" name="Text Placeholder 9">
            <a:extLst>
              <a:ext uri="{FF2B5EF4-FFF2-40B4-BE49-F238E27FC236}">
                <a16:creationId xmlns:a16="http://schemas.microsoft.com/office/drawing/2014/main" id="{8F52AD35-565E-4B3E-B63D-69F6C62E56D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7760" y="3417082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97" name="Text Placeholder 9">
            <a:extLst>
              <a:ext uri="{FF2B5EF4-FFF2-40B4-BE49-F238E27FC236}">
                <a16:creationId xmlns:a16="http://schemas.microsoft.com/office/drawing/2014/main" id="{62E32947-70DC-4299-A3C0-D8CFA75718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37760" y="3837939"/>
            <a:ext cx="3200400" cy="7315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0" name="Text Placeholder 9">
            <a:extLst>
              <a:ext uri="{FF2B5EF4-FFF2-40B4-BE49-F238E27FC236}">
                <a16:creationId xmlns:a16="http://schemas.microsoft.com/office/drawing/2014/main" id="{15906F94-3E6E-4731-9975-FE2377DBDC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33747" y="4790587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99" name="Text Placeholder 9">
            <a:extLst>
              <a:ext uri="{FF2B5EF4-FFF2-40B4-BE49-F238E27FC236}">
                <a16:creationId xmlns:a16="http://schemas.microsoft.com/office/drawing/2014/main" id="{F592EC28-81D2-494E-AD5C-BC4F4FCD30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33747" y="5203301"/>
            <a:ext cx="3200400" cy="7315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Text Placeholder 9">
            <a:extLst>
              <a:ext uri="{FF2B5EF4-FFF2-40B4-BE49-F238E27FC236}">
                <a16:creationId xmlns:a16="http://schemas.microsoft.com/office/drawing/2014/main" id="{6B4E489F-EE15-4460-875A-2FB75B72C5D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86217" y="2080153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102" name="Text Placeholder 9">
            <a:extLst>
              <a:ext uri="{FF2B5EF4-FFF2-40B4-BE49-F238E27FC236}">
                <a16:creationId xmlns:a16="http://schemas.microsoft.com/office/drawing/2014/main" id="{41D6DC40-2E7F-4703-B810-A9DF12E8CA4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486217" y="2486550"/>
            <a:ext cx="3200400" cy="7315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5" name="Text Placeholder 9">
            <a:extLst>
              <a:ext uri="{FF2B5EF4-FFF2-40B4-BE49-F238E27FC236}">
                <a16:creationId xmlns:a16="http://schemas.microsoft.com/office/drawing/2014/main" id="{8D1334C0-9B97-4769-8EC5-505D553AD5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86217" y="3417082"/>
            <a:ext cx="3200400" cy="365760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104" name="Text Placeholder 9">
            <a:extLst>
              <a:ext uri="{FF2B5EF4-FFF2-40B4-BE49-F238E27FC236}">
                <a16:creationId xmlns:a16="http://schemas.microsoft.com/office/drawing/2014/main" id="{77627840-21B3-4981-A379-398FD9F5B7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486217" y="3832623"/>
            <a:ext cx="3200400" cy="73152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9" name="Date Placeholder 3">
            <a:extLst>
              <a:ext uri="{FF2B5EF4-FFF2-40B4-BE49-F238E27FC236}">
                <a16:creationId xmlns:a16="http://schemas.microsoft.com/office/drawing/2014/main" id="{5A56B3AA-5CA2-4004-8F95-11FD7B895D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3776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210" name="Footer Placeholder 4">
            <a:extLst>
              <a:ext uri="{FF2B5EF4-FFF2-40B4-BE49-F238E27FC236}">
                <a16:creationId xmlns:a16="http://schemas.microsoft.com/office/drawing/2014/main" id="{07D92F37-472D-4CCB-AA97-FA42E560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616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Pitch deck title</a:t>
            </a:r>
          </a:p>
        </p:txBody>
      </p:sp>
      <p:sp>
        <p:nvSpPr>
          <p:cNvPr id="211" name="Slide Number Placeholder 5">
            <a:extLst>
              <a:ext uri="{FF2B5EF4-FFF2-40B4-BE49-F238E27FC236}">
                <a16:creationId xmlns:a16="http://schemas.microsoft.com/office/drawing/2014/main" id="{C0E89FFF-230F-4CBA-A6BC-D887B3FF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14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0407AED1-9974-465A-BC9C-530E270105DE}"/>
              </a:ext>
            </a:extLst>
          </p:cNvPr>
          <p:cNvSpPr/>
          <p:nvPr userDrawn="1"/>
        </p:nvSpPr>
        <p:spPr>
          <a:xfrm flipH="1">
            <a:off x="0" y="2021358"/>
            <a:ext cx="2032942" cy="20299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3950" y="898524"/>
            <a:ext cx="6343650" cy="1325880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CA33B9-D0BA-4ED1-B10C-9961E1B54F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33949" y="2310817"/>
            <a:ext cx="6400800" cy="3657600"/>
          </a:xfrm>
        </p:spPr>
        <p:txBody>
          <a:bodyPr>
            <a:norm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18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8ADBC6-C9BE-4302-A86A-4AC842874C24}"/>
              </a:ext>
            </a:extLst>
          </p:cNvPr>
          <p:cNvSpPr/>
          <p:nvPr userDrawn="1"/>
        </p:nvSpPr>
        <p:spPr>
          <a:xfrm>
            <a:off x="2029604" y="2031653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B04AFC-F339-4DFB-AA44-D68317065E02}"/>
              </a:ext>
            </a:extLst>
          </p:cNvPr>
          <p:cNvSpPr/>
          <p:nvPr userDrawn="1"/>
        </p:nvSpPr>
        <p:spPr>
          <a:xfrm>
            <a:off x="2028253" y="4052815"/>
            <a:ext cx="2029968" cy="20299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black and white striped pattern&#10;&#10;Description automatically generated with low confidence">
            <a:extLst>
              <a:ext uri="{FF2B5EF4-FFF2-40B4-BE49-F238E27FC236}">
                <a16:creationId xmlns:a16="http://schemas.microsoft.com/office/drawing/2014/main" id="{E88B2398-8473-499F-836C-F3AF518F5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015" y="5086646"/>
            <a:ext cx="2019299" cy="999451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1BC9BFE-80C0-4DA9-92DB-070C41E412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-9867" y="-1076"/>
            <a:ext cx="2029968" cy="202996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522571C-09D3-4F39-B963-76F80D9973F1}"/>
              </a:ext>
            </a:extLst>
          </p:cNvPr>
          <p:cNvSpPr/>
          <p:nvPr userDrawn="1"/>
        </p:nvSpPr>
        <p:spPr>
          <a:xfrm>
            <a:off x="2029968" y="6045049"/>
            <a:ext cx="2029968" cy="8129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268D7D-D5FB-492C-8D00-3E866534BD42}"/>
              </a:ext>
            </a:extLst>
          </p:cNvPr>
          <p:cNvSpPr/>
          <p:nvPr userDrawn="1"/>
        </p:nvSpPr>
        <p:spPr>
          <a:xfrm flipH="1">
            <a:off x="0" y="4828032"/>
            <a:ext cx="2032942" cy="202996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54BCEF24-C76B-44E5-A457-E55658E8EB8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860" y="4828032"/>
            <a:ext cx="2029968" cy="2029968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18216784-417D-44A8-8CF1-C0CAF410EB9B}"/>
              </a:ext>
            </a:extLst>
          </p:cNvPr>
          <p:cNvGrpSpPr/>
          <p:nvPr userDrawn="1"/>
        </p:nvGrpSpPr>
        <p:grpSpPr>
          <a:xfrm>
            <a:off x="100242" y="2099803"/>
            <a:ext cx="1920240" cy="1920240"/>
            <a:chOff x="5361924" y="7472790"/>
            <a:chExt cx="1828800" cy="182880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FF90BA2-E949-4FDF-A88E-B68F607E3205}"/>
                </a:ext>
              </a:extLst>
            </p:cNvPr>
            <p:cNvGrpSpPr/>
            <p:nvPr userDrawn="1"/>
          </p:nvGrpSpPr>
          <p:grpSpPr>
            <a:xfrm>
              <a:off x="5361924" y="7472790"/>
              <a:ext cx="1828800" cy="1828800"/>
              <a:chOff x="5361924" y="7472790"/>
              <a:chExt cx="1828800" cy="1828800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41F18930-2C24-4BA6-A1EB-BF1644EE8558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88428" y="7173291"/>
                <a:chExt cx="1828800" cy="1828800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D5953E65-C24C-4C83-86BB-E4A6D2532FDF}"/>
                    </a:ext>
                  </a:extLst>
                </p:cNvPr>
                <p:cNvGrpSpPr/>
                <p:nvPr userDrawn="1"/>
              </p:nvGrpSpPr>
              <p:grpSpPr>
                <a:xfrm>
                  <a:off x="5388428" y="7173291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0B9DA7A8-A66E-4E0E-92DF-B3FF112EBB7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579044" y="7049770"/>
                    <a:chExt cx="1828800" cy="1828800"/>
                  </a:xfrm>
                </p:grpSpPr>
                <p:grpSp>
                  <p:nvGrpSpPr>
                    <p:cNvPr id="53" name="Group 52">
                      <a:extLst>
                        <a:ext uri="{FF2B5EF4-FFF2-40B4-BE49-F238E27FC236}">
                          <a16:creationId xmlns:a16="http://schemas.microsoft.com/office/drawing/2014/main" id="{94E74739-1964-4A3C-B2E5-28FEF5EF8E49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579044" y="7049770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5" name="Group 54">
                        <a:extLst>
                          <a:ext uri="{FF2B5EF4-FFF2-40B4-BE49-F238E27FC236}">
                            <a16:creationId xmlns:a16="http://schemas.microsoft.com/office/drawing/2014/main" id="{E31C22DC-76BD-4E83-8A1A-B7AE70B2E8FE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7" name="Group 56">
                          <a:extLst>
                            <a:ext uri="{FF2B5EF4-FFF2-40B4-BE49-F238E27FC236}">
                              <a16:creationId xmlns:a16="http://schemas.microsoft.com/office/drawing/2014/main" id="{F63C700C-5749-4BA1-8128-78559312E8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sp>
                        <p:nvSpPr>
                          <p:cNvPr id="59" name="Oval 58">
                            <a:extLst>
                              <a:ext uri="{FF2B5EF4-FFF2-40B4-BE49-F238E27FC236}">
                                <a16:creationId xmlns:a16="http://schemas.microsoft.com/office/drawing/2014/main" id="{EC81C305-3A69-4634-8A07-56F8272122AF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579044" y="7049770"/>
                            <a:ext cx="1828800" cy="182880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/>
                              <a:t> </a:t>
                            </a:r>
                          </a:p>
                        </p:txBody>
                      </p:sp>
                      <p:sp>
                        <p:nvSpPr>
                          <p:cNvPr id="60" name="Oval 59">
                            <a:extLst>
                              <a:ext uri="{FF2B5EF4-FFF2-40B4-BE49-F238E27FC236}">
                                <a16:creationId xmlns:a16="http://schemas.microsoft.com/office/drawing/2014/main" id="{A14AAEDA-8F87-420D-A6BD-FF115C08EB7A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647624" y="7118350"/>
                            <a:ext cx="1691640" cy="169164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8" name="Oval 57">
                          <a:extLst>
                            <a:ext uri="{FF2B5EF4-FFF2-40B4-BE49-F238E27FC236}">
                              <a16:creationId xmlns:a16="http://schemas.microsoft.com/office/drawing/2014/main" id="{A1FA4EA0-701D-49A3-8962-1BD0CE6E9C0E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16204" y="7186930"/>
                          <a:ext cx="1554480" cy="155448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6" name="Oval 55">
                        <a:extLst>
                          <a:ext uri="{FF2B5EF4-FFF2-40B4-BE49-F238E27FC236}">
                            <a16:creationId xmlns:a16="http://schemas.microsoft.com/office/drawing/2014/main" id="{E362A8AA-1110-4C1C-9922-60F7D43E82B0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784784" y="7255510"/>
                        <a:ext cx="1417320" cy="141732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/>
                          <a:t> </a:t>
                        </a:r>
                      </a:p>
                    </p:txBody>
                  </p:sp>
                </p:grpSp>
                <p:sp>
                  <p:nvSpPr>
                    <p:cNvPr id="54" name="Oval 53">
                      <a:extLst>
                        <a:ext uri="{FF2B5EF4-FFF2-40B4-BE49-F238E27FC236}">
                          <a16:creationId xmlns:a16="http://schemas.microsoft.com/office/drawing/2014/main" id="{BC8B72EE-335A-4030-B500-7E6FB4D24F1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853364" y="7324090"/>
                      <a:ext cx="1280160" cy="128016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/>
                        <a:t> </a:t>
                      </a:r>
                    </a:p>
                  </p:txBody>
                </p:sp>
              </p:grp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10167348-D9AA-4440-8569-849A6B0F2C2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31328" y="7516191"/>
                    <a:ext cx="1143000" cy="114300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/>
                      <a:t> </a:t>
                    </a:r>
                  </a:p>
                </p:txBody>
              </p:sp>
            </p:grp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5616AB2-7A83-42C0-883C-FFA27D5468CE}"/>
                    </a:ext>
                  </a:extLst>
                </p:cNvPr>
                <p:cNvSpPr/>
                <p:nvPr userDrawn="1"/>
              </p:nvSpPr>
              <p:spPr>
                <a:xfrm>
                  <a:off x="5799908" y="7584771"/>
                  <a:ext cx="1005840" cy="10058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/>
                    <a:t> </a:t>
                  </a:r>
                </a:p>
              </p:txBody>
            </p:sp>
          </p:grp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A9CA073-4F0B-4787-B46D-7886261E945E}"/>
                  </a:ext>
                </a:extLst>
              </p:cNvPr>
              <p:cNvSpPr/>
              <p:nvPr userDrawn="1"/>
            </p:nvSpPr>
            <p:spPr>
              <a:xfrm>
                <a:off x="5841984" y="7952850"/>
                <a:ext cx="868680" cy="8686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9AF901A3-1EC5-458F-A653-74CCEAE9A13D}"/>
                  </a:ext>
                </a:extLst>
              </p:cNvPr>
              <p:cNvSpPr/>
              <p:nvPr userDrawn="1"/>
            </p:nvSpPr>
            <p:spPr>
              <a:xfrm>
                <a:off x="5910564" y="8021430"/>
                <a:ext cx="731520" cy="73152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D5E35A9-4BB5-48F3-AE34-E1BDD3343EB1}"/>
                  </a:ext>
                </a:extLst>
              </p:cNvPr>
              <p:cNvSpPr/>
              <p:nvPr userDrawn="1"/>
            </p:nvSpPr>
            <p:spPr>
              <a:xfrm>
                <a:off x="5979144" y="8090010"/>
                <a:ext cx="594360" cy="59436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A549D5-A823-49C4-8C36-D074E6E039B9}"/>
                  </a:ext>
                </a:extLst>
              </p:cNvPr>
              <p:cNvSpPr/>
              <p:nvPr userDrawn="1"/>
            </p:nvSpPr>
            <p:spPr>
              <a:xfrm>
                <a:off x="6047724" y="8158590"/>
                <a:ext cx="457200" cy="45720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A767C47-7246-4B50-8E78-82766365754A}"/>
                  </a:ext>
                </a:extLst>
              </p:cNvPr>
              <p:cNvSpPr/>
              <p:nvPr userDrawn="1"/>
            </p:nvSpPr>
            <p:spPr>
              <a:xfrm>
                <a:off x="6116304" y="8227170"/>
                <a:ext cx="320040" cy="32004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 </a:t>
                </a: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AEE1DDC-07C3-4204-A3B1-BB7C77C0622B}"/>
                </a:ext>
              </a:extLst>
            </p:cNvPr>
            <p:cNvSpPr/>
            <p:nvPr userDrawn="1"/>
          </p:nvSpPr>
          <p:spPr>
            <a:xfrm>
              <a:off x="6184884" y="8295750"/>
              <a:ext cx="182880" cy="18288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 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15DA288D-BE35-46E8-AA86-9F28D8504DAB}"/>
              </a:ext>
            </a:extLst>
          </p:cNvPr>
          <p:cNvSpPr/>
          <p:nvPr userDrawn="1"/>
        </p:nvSpPr>
        <p:spPr>
          <a:xfrm>
            <a:off x="0" y="4043197"/>
            <a:ext cx="2029968" cy="784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2557B54-30A3-4192-9D51-EE28AF522DE9}"/>
              </a:ext>
            </a:extLst>
          </p:cNvPr>
          <p:cNvSpPr/>
          <p:nvPr userDrawn="1"/>
        </p:nvSpPr>
        <p:spPr>
          <a:xfrm>
            <a:off x="0" y="2021358"/>
            <a:ext cx="1014984" cy="2029968"/>
          </a:xfrm>
          <a:custGeom>
            <a:avLst/>
            <a:gdLst>
              <a:gd name="connsiteX0" fmla="*/ 1248 w 915648"/>
              <a:gd name="connsiteY0" fmla="*/ 0 h 1828800"/>
              <a:gd name="connsiteX1" fmla="*/ 915648 w 915648"/>
              <a:gd name="connsiteY1" fmla="*/ 914400 h 1828800"/>
              <a:gd name="connsiteX2" fmla="*/ 1248 w 915648"/>
              <a:gd name="connsiteY2" fmla="*/ 1828800 h 1828800"/>
              <a:gd name="connsiteX3" fmla="*/ 0 w 915648"/>
              <a:gd name="connsiteY3" fmla="*/ 1828737 h 1828800"/>
              <a:gd name="connsiteX4" fmla="*/ 0 w 915648"/>
              <a:gd name="connsiteY4" fmla="*/ 63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648" h="1828800">
                <a:moveTo>
                  <a:pt x="1248" y="0"/>
                </a:moveTo>
                <a:cubicBezTo>
                  <a:pt x="506257" y="0"/>
                  <a:pt x="915648" y="409391"/>
                  <a:pt x="915648" y="914400"/>
                </a:cubicBezTo>
                <a:cubicBezTo>
                  <a:pt x="915648" y="1419409"/>
                  <a:pt x="506257" y="1828800"/>
                  <a:pt x="1248" y="1828800"/>
                </a:cubicBezTo>
                <a:lnTo>
                  <a:pt x="0" y="1828737"/>
                </a:lnTo>
                <a:lnTo>
                  <a:pt x="0" y="6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208FD0E-034D-4DF3-85D7-F0EBE2775B58}"/>
              </a:ext>
            </a:extLst>
          </p:cNvPr>
          <p:cNvCxnSpPr>
            <a:cxnSpLocks/>
          </p:cNvCxnSpPr>
          <p:nvPr userDrawn="1"/>
        </p:nvCxnSpPr>
        <p:spPr>
          <a:xfrm>
            <a:off x="10632" y="-7753"/>
            <a:ext cx="4052352" cy="404086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E20239FE-47D0-4B4F-8440-F859F368C141}"/>
              </a:ext>
            </a:extLst>
          </p:cNvPr>
          <p:cNvSpPr/>
          <p:nvPr userDrawn="1"/>
        </p:nvSpPr>
        <p:spPr>
          <a:xfrm>
            <a:off x="3903349" y="3869829"/>
            <a:ext cx="274320" cy="27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Date Placeholder 3">
            <a:extLst>
              <a:ext uri="{FF2B5EF4-FFF2-40B4-BE49-F238E27FC236}">
                <a16:creationId xmlns:a16="http://schemas.microsoft.com/office/drawing/2014/main" id="{5E4B9359-45F7-446D-8327-B1978DE8E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3776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113" name="Footer Placeholder 4">
            <a:extLst>
              <a:ext uri="{FF2B5EF4-FFF2-40B4-BE49-F238E27FC236}">
                <a16:creationId xmlns:a16="http://schemas.microsoft.com/office/drawing/2014/main" id="{A808BC2F-0D21-4E99-B8C6-DC1C7CD1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616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Pitch deck title</a:t>
            </a:r>
          </a:p>
        </p:txBody>
      </p:sp>
      <p:sp>
        <p:nvSpPr>
          <p:cNvPr id="114" name="Slide Number Placeholder 5">
            <a:extLst>
              <a:ext uri="{FF2B5EF4-FFF2-40B4-BE49-F238E27FC236}">
                <a16:creationId xmlns:a16="http://schemas.microsoft.com/office/drawing/2014/main" id="{054CC8D5-17CB-435D-B227-465D3B8F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9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FE5D-8781-4087-89BC-4830E0C9F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5E97A-173F-4AC4-AD2F-3AD0CBDE2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9F26D-6D2A-41CB-8CEB-70C5263F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745E-17DE-4BB6-A78F-4B0DC108A653}" type="datetimeFigureOut">
              <a:rPr lang="en-US" smtClean="0"/>
              <a:t>17/10/2023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38E0D-94A0-42D2-93A5-39D086FFE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A52EF-20DD-4022-A9BF-5CAF1BD3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7B293-F31C-420A-9153-A472134D5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92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179B5-D64B-4F7A-9D2E-158D38E72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800F5-DC48-40B3-9ACD-35874661F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59B9F-BE66-4A02-B72D-CECBFD4B4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0745E-17DE-4BB6-A78F-4B0DC108A653}" type="datetimeFigureOut">
              <a:rPr lang="en-US" smtClean="0"/>
              <a:t>17/10/2023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218B1-2CEE-4B50-A1D8-2866079FB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93670-F558-46DA-BAAB-351B9065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7B293-F31C-420A-9153-A472134D5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43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015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9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B1BA8-F8CA-20E4-C333-C6D280580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ADE7B-E567-D597-5741-EB47D2EA7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20929-184F-1162-B06C-2A9B1A7F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C33B4-1DDF-1771-52AB-C9EA1CA25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3EF2C-550F-B82B-F758-3257EE67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088C7-0112-617E-AE8B-C93C52296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4619A-E79D-2778-CA6B-009EDFF23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3249B-C613-453F-A14F-FA54D594E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59A9C-454C-0E3A-5465-DBD9D16B6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8DE33-5CFE-EB39-D018-18CE8304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7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7FE03-261C-17B3-5627-2FDABB4D7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D9420-5A9A-A9EA-48A7-DDFD6EEDF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EBE0F-736D-FADD-8426-A92018A56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5AB60-57AA-ED95-D03E-AD3DC229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20746-5F85-C5DA-21D8-15C66B2E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79AD9-01BC-CFE1-827E-785E9352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6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7B9C8-42EB-4E43-21D6-F0CAEE4D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8F660-8168-08D1-4CC5-7BAB3A683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EA59B-81A8-FE4C-53DF-229E83F8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6EF6C9-74E6-3899-1434-3250B4D80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E2A47A-FDD7-5807-6546-73766DD4B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F5F521-4C6E-9E84-F37A-50B61E1C7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3D1571-C30C-355D-040E-9C9AFCC16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9B8F3F-B335-28A5-6611-6A2E1AA67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9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80C2-7AB5-9431-EA17-87385A9FC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D58E7E-E6D9-39F7-CCFF-0BBFD42E8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C478C-8D18-57B5-FBD9-7FE4CEF76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1C2C3E-E7B2-9264-BFF0-592FBE0C4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5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18AB96-460E-011F-3663-9783DEEF6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EC95E5-FE4A-7105-29FE-7E3A13939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7BBCF-BD7D-72B2-253A-00E53430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6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86BF0-4ECD-0867-46DB-4DDF351C8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CBE9C-1B28-B11A-A230-B0A9C19C7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7BD7C-FDE1-F785-32A1-BB7C23F67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20163-8482-2F3A-B94D-02EF2194B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3D9FC-57D9-92D6-B219-026A7F59E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7B259-0885-9CD6-4C90-ED096FDE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2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74B5D-A683-2BC3-E53A-8798D0E84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8D59A8-7AA4-25E1-E535-CA27B66F55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A264A6-6DD2-555A-B35D-4E939944B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44DBB-CE92-67D1-651A-10230A2E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B6052-0670-DE78-3EC1-B4E084D53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FBCAA-5D11-6AE6-2394-E820F392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9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25B242-D1CD-C08C-D8DA-E1BDA6FC7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6C6D-B241-A3C5-0A74-5A7320F80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0D702-3958-E944-D97E-E0DDE582FF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70948-C876-4E1C-A88B-16365E70DDFE}" type="datetimeFigureOut">
              <a:rPr lang="en-US" smtClean="0"/>
              <a:t>04/10/2023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AF7A3-FE8F-1667-4186-73FB44B94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09E-25B9-1259-DA77-F8D7D86FC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B410C-1EBB-45E0-A4A4-959075128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9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693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Pitch deck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7" r:id="rId2"/>
    <p:sldLayoutId id="2147483691" r:id="rId3"/>
    <p:sldLayoutId id="2147483666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 userDrawn="1">
          <p15:clr>
            <a:srgbClr val="5ACBF0"/>
          </p15:clr>
        </p15:guide>
        <p15:guide id="2" pos="1920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pos="1272" userDrawn="1">
          <p15:clr>
            <a:srgbClr val="9FCC3B"/>
          </p15:clr>
        </p15:guide>
        <p15:guide id="6" pos="2544" userDrawn="1">
          <p15:clr>
            <a:srgbClr val="9FCC3B"/>
          </p15:clr>
        </p15:guide>
        <p15:guide id="7" pos="5112" userDrawn="1">
          <p15:clr>
            <a:srgbClr val="9FCC3B"/>
          </p15:clr>
        </p15:guide>
        <p15:guide id="8" pos="6408" userDrawn="1">
          <p15:clr>
            <a:srgbClr val="9FCC3B"/>
          </p15:clr>
        </p15:guide>
        <p15:guide id="9" pos="3940" userDrawn="1">
          <p15:clr>
            <a:srgbClr val="F26B43"/>
          </p15:clr>
        </p15:guide>
        <p15:guide id="10" pos="7104" userDrawn="1">
          <p15:clr>
            <a:srgbClr val="5ACBF0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CFDC07-53A6-40DB-B2B5-C6154C77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69825-B957-4949-A3C1-1121A3715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84A19-0D86-495A-8801-559514F5DF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0745E-17DE-4BB6-A78F-4B0DC108A653}" type="datetimeFigureOut">
              <a:rPr lang="en-US" smtClean="0"/>
              <a:t>17/10/2023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626BD-0739-4EE7-9085-7D07A0719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D4AC6-492B-47F3-9E36-17400C7EA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7B293-F31C-420A-9153-A472134D5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6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5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icrosoft%20Word%20-%20OIOS-IED%20Mainstreaming%20Guidelines%20and%20Checklist%20Oct%2024%202022_FINAL%20Update%20June%2015" TargetMode="External"/><Relationship Id="rId7" Type="http://schemas.openxmlformats.org/officeDocument/2006/relationships/hyperlink" Target="https://oios.un.org/file/9808/download?token=oO3jkbRi" TargetMode="Externa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ios.un.org/file/9763/download?token=vV8j2tu_" TargetMode="External"/><Relationship Id="rId5" Type="http://schemas.openxmlformats.org/officeDocument/2006/relationships/hyperlink" Target="mailto:OIOS-ES@un.org" TargetMode="External"/><Relationship Id="rId4" Type="http://schemas.openxmlformats.org/officeDocument/2006/relationships/hyperlink" Target="https://unitednations.sharepoint.com/sites/OIOS_EVAL/SiteAssets/SitePages/Tools/Mainstreaming-Guideline_Jan-2023.pdf?web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sv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10" Type="http://schemas.openxmlformats.org/officeDocument/2006/relationships/image" Target="../media/image42.svg"/><Relationship Id="rId4" Type="http://schemas.openxmlformats.org/officeDocument/2006/relationships/image" Target="../media/image36.sv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ight on a wheelchair">
            <a:extLst>
              <a:ext uri="{FF2B5EF4-FFF2-40B4-BE49-F238E27FC236}">
                <a16:creationId xmlns:a16="http://schemas.microsoft.com/office/drawing/2014/main" id="{D57F59EE-02DD-4AEB-C848-794B13C04A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" t="9091" r="2311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758C76-CC37-451E-F2F1-F47C8B8F6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UNEG EPE on </a:t>
            </a:r>
            <a:br>
              <a:rPr lang="en-US" sz="4800"/>
            </a:br>
            <a:r>
              <a:rPr lang="en-US" sz="4800"/>
              <a:t>Disability Inclusion </a:t>
            </a:r>
            <a:br>
              <a:rPr lang="en-US" sz="4800"/>
            </a:br>
            <a:r>
              <a:rPr lang="en-US" sz="4800"/>
              <a:t>18 Oct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C9C9AA-F088-7244-B795-9AA9D1321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426529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Presentation from OIOS </a:t>
            </a:r>
          </a:p>
          <a:p>
            <a:pPr algn="l"/>
            <a:r>
              <a:rPr lang="en-US" sz="2000" dirty="0"/>
              <a:t>Nicholas (Nick) Kowbel, OIOS Evaluator, and Disability Inclusion Focal Point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42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D6A11A-3B76-4E0B-B30F-F695BE88AB04}"/>
              </a:ext>
            </a:extLst>
          </p:cNvPr>
          <p:cNvGrpSpPr/>
          <p:nvPr/>
        </p:nvGrpSpPr>
        <p:grpSpPr>
          <a:xfrm>
            <a:off x="599029" y="1599754"/>
            <a:ext cx="10963904" cy="2563"/>
            <a:chOff x="599029" y="1599754"/>
            <a:chExt cx="10963904" cy="25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8642AA-797D-4876-A560-4026A775EE56}"/>
                </a:ext>
              </a:extLst>
            </p:cNvPr>
            <p:cNvGrpSpPr/>
            <p:nvPr/>
          </p:nvGrpSpPr>
          <p:grpSpPr>
            <a:xfrm>
              <a:off x="599029" y="1600200"/>
              <a:ext cx="6392121" cy="2117"/>
              <a:chOff x="5190279" y="3429000"/>
              <a:chExt cx="6392121" cy="211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74FB4A1-8447-4E3B-BAAB-C8A8E562D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0279" y="3431117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D972FF6-BF36-46B1-A065-917226D3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588" y="3430693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68B8AA-310B-48EA-8DFA-D2367032F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0400" y="3429000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55B6D7F-5F6C-4E2C-8050-B197726E9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24800" y="3429000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7E28354-E584-431E-812B-8BA3DE8F6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7613" y="3429000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EBA7D79-74E8-4EA0-81D6-73980927A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8838" y="3429000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41499A5-99C7-4769-9C37-F6B6EC431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4615" y="3429000"/>
                <a:ext cx="917785" cy="529"/>
              </a:xfrm>
              <a:prstGeom prst="line">
                <a:avLst/>
              </a:prstGeom>
              <a:ln w="57150">
                <a:solidFill>
                  <a:srgbClr val="FCD1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0881EF-1A17-4221-BA10-2193274AF366}"/>
                </a:ext>
              </a:extLst>
            </p:cNvPr>
            <p:cNvGrpSpPr/>
            <p:nvPr/>
          </p:nvGrpSpPr>
          <p:grpSpPr>
            <a:xfrm>
              <a:off x="6096000" y="1599754"/>
              <a:ext cx="5466933" cy="2117"/>
              <a:chOff x="6102351" y="1608221"/>
              <a:chExt cx="5466933" cy="211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3A72C29-E582-4B13-8080-757C016D71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51" y="1610338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92FAC95-ECDE-46A8-9183-EBBA281ABA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3309" y="1609914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54D6887-10E1-4C74-9A66-385859C8D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6121" y="1608221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E445524-E0B5-4477-954A-847D93DC5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0521" y="1608221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2544E16-4442-4670-8411-82B1C82F0A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3334" y="1608221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4FBA1CD-68B8-467E-A1C5-0DA4A2214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4559" y="1608221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E200468-4A54-48BB-8452-A967638B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372BE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6. Reporting and Recommendations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FA39AFC-416B-4726-ACCD-61CCDA80A541}"/>
              </a:ext>
            </a:extLst>
          </p:cNvPr>
          <p:cNvSpPr/>
          <p:nvPr/>
        </p:nvSpPr>
        <p:spPr>
          <a:xfrm>
            <a:off x="3611350" y="1950593"/>
            <a:ext cx="5274547" cy="884683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Ensure inclusion of issues in overall result statement or embed in broader results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BFF5A48-770A-4630-BBAC-8EE12D8C37BA}"/>
              </a:ext>
            </a:extLst>
          </p:cNvPr>
          <p:cNvSpPr/>
          <p:nvPr/>
        </p:nvSpPr>
        <p:spPr>
          <a:xfrm>
            <a:off x="3611350" y="3087560"/>
            <a:ext cx="5274547" cy="827584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Include a standalone recommendation where relevant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7E6053A-5005-4F95-AE76-2E5BD715BBF6}"/>
              </a:ext>
            </a:extLst>
          </p:cNvPr>
          <p:cNvSpPr/>
          <p:nvPr/>
        </p:nvSpPr>
        <p:spPr>
          <a:xfrm>
            <a:off x="3623925" y="4167428"/>
            <a:ext cx="5274547" cy="827584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Report absence of mainstreaming in programming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32A4873-6963-4DD8-BDDE-1D529A1E798B}"/>
              </a:ext>
            </a:extLst>
          </p:cNvPr>
          <p:cNvSpPr/>
          <p:nvPr/>
        </p:nvSpPr>
        <p:spPr>
          <a:xfrm>
            <a:off x="3623925" y="5290561"/>
            <a:ext cx="5274547" cy="827584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Provide supplemental analysis where useful</a:t>
            </a:r>
          </a:p>
        </p:txBody>
      </p:sp>
      <p:pic>
        <p:nvPicPr>
          <p:cNvPr id="30" name="Graphic 392" descr="Document with solid fill">
            <a:extLst>
              <a:ext uri="{FF2B5EF4-FFF2-40B4-BE49-F238E27FC236}">
                <a16:creationId xmlns:a16="http://schemas.microsoft.com/office/drawing/2014/main" id="{DC15E49D-BC28-4971-886B-4EA563A6E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9034" y="2047943"/>
            <a:ext cx="647661" cy="647661"/>
          </a:xfrm>
          <a:prstGeom prst="rect">
            <a:avLst/>
          </a:prstGeom>
        </p:spPr>
      </p:pic>
      <p:pic>
        <p:nvPicPr>
          <p:cNvPr id="32" name="Graphic 393" descr="Thumbs up sign with solid fill">
            <a:extLst>
              <a:ext uri="{FF2B5EF4-FFF2-40B4-BE49-F238E27FC236}">
                <a16:creationId xmlns:a16="http://schemas.microsoft.com/office/drawing/2014/main" id="{4A1F94FA-96F8-4FC2-8778-E7320C789E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79034" y="3117421"/>
            <a:ext cx="714625" cy="647661"/>
          </a:xfrm>
          <a:prstGeom prst="rect">
            <a:avLst/>
          </a:prstGeom>
        </p:spPr>
      </p:pic>
      <p:pic>
        <p:nvPicPr>
          <p:cNvPr id="33" name="Graphic 394" descr="No sign with solid fill">
            <a:extLst>
              <a:ext uri="{FF2B5EF4-FFF2-40B4-BE49-F238E27FC236}">
                <a16:creationId xmlns:a16="http://schemas.microsoft.com/office/drawing/2014/main" id="{E6B8BAB6-53A8-40F6-A030-F0ACA51C2F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93307" y="4257389"/>
            <a:ext cx="647661" cy="647661"/>
          </a:xfrm>
          <a:prstGeom prst="rect">
            <a:avLst/>
          </a:prstGeom>
        </p:spPr>
      </p:pic>
      <p:pic>
        <p:nvPicPr>
          <p:cNvPr id="34" name="Graphic 260" descr="Inventory with solid fill">
            <a:extLst>
              <a:ext uri="{FF2B5EF4-FFF2-40B4-BE49-F238E27FC236}">
                <a16:creationId xmlns:a16="http://schemas.microsoft.com/office/drawing/2014/main" id="{284876B2-DCA8-40E2-9F82-7A5DE7212F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93307" y="5380522"/>
            <a:ext cx="647661" cy="64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13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F52DC8-D80B-962E-E117-89D655B8B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17" y="1153571"/>
            <a:ext cx="3480438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One year later OIOS Meets Indicator 10 requirements….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35719-FF78-B338-0A09-EF5E0149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Autofit/>
          </a:bodyPr>
          <a:lstStyle/>
          <a:p>
            <a:endParaRPr lang="en-US" sz="1800" b="0" i="0" u="none" strike="noStrike" baseline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endParaRPr lang="en-US" sz="1800" b="1" dirty="0">
              <a:solidFill>
                <a:schemeClr val="accent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r>
              <a:rPr lang="en-US" sz="1800" b="1" i="0" u="none" strike="noStrike" baseline="0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2022 was the first year of this reporting for OIOS on UNDIS indicator 10</a:t>
            </a:r>
            <a:r>
              <a:rPr lang="en-US" sz="1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en-US" sz="1800" b="1" i="0" u="none" strike="noStrike" baseline="0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Baseline year); more work to do </a:t>
            </a:r>
          </a:p>
          <a:p>
            <a:pPr marL="0" indent="0">
              <a:buNone/>
            </a:pPr>
            <a:endParaRPr lang="en-US" sz="1800" b="1" i="0" u="none" strike="noStrike" baseline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r>
              <a:rPr lang="en-US" sz="1800" b="1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Findings Summary </a:t>
            </a:r>
            <a:endParaRPr lang="en-US" sz="1800" b="0" i="0" u="none" strike="noStrike" baseline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80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100% (7/7) </a:t>
            </a:r>
            <a:r>
              <a:rPr lang="en-US" sz="1800" b="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of OIOS evaluation reports met UNDIS requirements.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100% of evaluation teams had knowledge and/or experience of disability inclusion, </a:t>
            </a:r>
            <a:r>
              <a:rPr lang="en-US" sz="1800" b="0" i="0" u="sng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though only through OIOS-IED disability inclusion focal point (sustainable?)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71% of evaluations questions covered different aspects (more than one) of disability inclusion.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0" i="0" u="sng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29% of evaluations involved persons with disabilities and their representative organizations </a:t>
            </a:r>
            <a:r>
              <a:rPr lang="en-US" sz="1800" b="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stakeholder mapping and data collection methods.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0" i="0" u="none" strike="noStrike" baseline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100% of evaluation teams analyzed data and evidence on disability inclusion, </a:t>
            </a:r>
            <a:r>
              <a:rPr lang="en-US" sz="1800" b="0" u="sng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though two teams did not refence these findings in the final report due to space and relevance issues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0" i="0" u="sng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57% of evaluations made conclusions and/or recommendations on disability inclusion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endParaRPr lang="en-US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813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8F6A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20DF23-8862-4CC2-AC11-532E6E5E8960}"/>
              </a:ext>
            </a:extLst>
          </p:cNvPr>
          <p:cNvSpPr txBox="1">
            <a:spLocks/>
          </p:cNvSpPr>
          <p:nvPr/>
        </p:nvSpPr>
        <p:spPr>
          <a:xfrm>
            <a:off x="269424" y="4972234"/>
            <a:ext cx="8225161" cy="18857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spc="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Biennial 2020-2021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200" cap="none" dirty="0">
                <a:solidFill>
                  <a:schemeClr val="accent2">
                    <a:lumMod val="75000"/>
                  </a:schemeClr>
                </a:solidFill>
              </a:rPr>
              <a:t>Strengthening the role of evaluation and application of evaluation findings on </a:t>
            </a:r>
            <a:r>
              <a:rPr lang="en-US" sz="2200" cap="none" dirty="0" err="1">
                <a:solidFill>
                  <a:schemeClr val="accent2">
                    <a:lumMod val="75000"/>
                  </a:schemeClr>
                </a:solidFill>
              </a:rPr>
              <a:t>programme</a:t>
            </a:r>
            <a:r>
              <a:rPr lang="en-US" sz="2200" cap="none" dirty="0">
                <a:solidFill>
                  <a:schemeClr val="accent2">
                    <a:lumMod val="75000"/>
                  </a:schemeClr>
                </a:solidFill>
              </a:rPr>
              <a:t> design, delivery and policy directives for 2020-2021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A close up of a logo&#10;&#10;Description automatically generated with medium confidence">
            <a:extLst>
              <a:ext uri="{FF2B5EF4-FFF2-40B4-BE49-F238E27FC236}">
                <a16:creationId xmlns:a16="http://schemas.microsoft.com/office/drawing/2014/main" id="{A33AF6E3-E295-45C1-9AC2-9BB52B50119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180" y="330655"/>
            <a:ext cx="2778711" cy="10190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883ECC-67B5-A455-23A4-787ABCB37EFC}"/>
              </a:ext>
            </a:extLst>
          </p:cNvPr>
          <p:cNvSpPr txBox="1"/>
          <p:nvPr/>
        </p:nvSpPr>
        <p:spPr>
          <a:xfrm>
            <a:off x="9639400" y="4503509"/>
            <a:ext cx="3143936" cy="2354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100" b="1" dirty="0"/>
              <a:t>Biennial Team:</a:t>
            </a:r>
          </a:p>
          <a:p>
            <a:r>
              <a:rPr lang="en-GB" dirty="0"/>
              <a:t>Zainab Latif</a:t>
            </a:r>
          </a:p>
          <a:p>
            <a:r>
              <a:rPr lang="en-GB" dirty="0"/>
              <a:t>Maria Goldman</a:t>
            </a:r>
          </a:p>
          <a:p>
            <a:r>
              <a:rPr lang="en-GB" dirty="0"/>
              <a:t>Maria Delgado</a:t>
            </a:r>
          </a:p>
          <a:p>
            <a:r>
              <a:rPr lang="en-GB" dirty="0"/>
              <a:t>Léa </a:t>
            </a:r>
            <a:r>
              <a:rPr lang="en-GB" dirty="0" err="1"/>
              <a:t>Ginon</a:t>
            </a:r>
            <a:r>
              <a:rPr lang="en-GB" dirty="0"/>
              <a:t> Moreno</a:t>
            </a:r>
          </a:p>
          <a:p>
            <a:r>
              <a:rPr lang="en-CH" dirty="0"/>
              <a:t>Catherine Nyawire</a:t>
            </a:r>
            <a:endParaRPr lang="en-GB" dirty="0"/>
          </a:p>
          <a:p>
            <a:r>
              <a:rPr lang="en-GB" dirty="0"/>
              <a:t>Yuen Ching Ho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53452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083B4-AF45-D5D4-5125-D2EE1A67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OIOS biennial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D28B9-9C97-8C0B-F41E-2DB444ED2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+mj-lt"/>
              </a:rPr>
              <a:t>Mandated in ST/SGB/2018/3 – produce a report to the GA summarizing findings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Universe of UN secretariat entities (75 – Operational, Peacekeeping, Management)</a:t>
            </a:r>
          </a:p>
          <a:p>
            <a:endParaRPr lang="en-US" dirty="0"/>
          </a:p>
          <a:p>
            <a:r>
              <a:rPr lang="en-US" dirty="0"/>
              <a:t>Reviewed reports, evaluation policies, interviewed staff, funding, survey of focal points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1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E60AF-383D-4827-9B9A-5AED70F7D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132" y="676852"/>
            <a:ext cx="10515600" cy="13255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disability inclusion Key findings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BA70E-C941-42AE-9B2C-C66640740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B46C1E1-4F05-40F3-B186-15F073F97C2C}"/>
              </a:ext>
            </a:extLst>
          </p:cNvPr>
          <p:cNvSpPr txBox="1">
            <a:spLocks/>
          </p:cNvSpPr>
          <p:nvPr/>
        </p:nvSpPr>
        <p:spPr>
          <a:xfrm>
            <a:off x="1900685" y="6400784"/>
            <a:ext cx="7882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/>
              <a:t>Biennial 2020-2021</a:t>
            </a:r>
            <a:br>
              <a:rPr lang="en-US"/>
            </a:br>
            <a:r>
              <a:rPr lang="en-US"/>
              <a:t>Strengthening the role of evaluation and application of evaluation findings on programme design, delivery and policy directives for 2020-2021</a:t>
            </a:r>
            <a:endParaRPr lang="en-US">
              <a:solidFill>
                <a:prstClr val="black">
                  <a:tint val="75000"/>
                </a:prstClr>
              </a:solidFill>
              <a:latin typeface="Tenorit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CFB875-ECF6-43FC-B122-C469384F177B}"/>
              </a:ext>
            </a:extLst>
          </p:cNvPr>
          <p:cNvSpPr/>
          <p:nvPr/>
        </p:nvSpPr>
        <p:spPr>
          <a:xfrm>
            <a:off x="1090246" y="1905000"/>
            <a:ext cx="10661742" cy="40268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8BF98C-23FB-9EF8-D530-46DDC2F18E91}"/>
              </a:ext>
            </a:extLst>
          </p:cNvPr>
          <p:cNvSpPr txBox="1"/>
          <p:nvPr/>
        </p:nvSpPr>
        <p:spPr>
          <a:xfrm>
            <a:off x="1400272" y="1953492"/>
            <a:ext cx="8766077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latin typeface="Tenorite"/>
              </a:rPr>
              <a:t>First year incorporating disability inclusion in biennial</a:t>
            </a: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Tenorite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Tenorite"/>
              </a:rPr>
              <a:t>Assessment did not contribute to the overall quality rating, but will in future (baseline established)</a:t>
            </a:r>
          </a:p>
          <a:p>
            <a:endParaRPr lang="en-GB" sz="2000" dirty="0">
              <a:latin typeface="Tenorite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Tenorite"/>
              </a:rPr>
              <a:t>Disability issues found to be weakly integrated in evaluation reports, but some good practices emerging</a:t>
            </a: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Tenorite"/>
            </a:endParaRPr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Tenorite"/>
            </a:endParaRPr>
          </a:p>
        </p:txBody>
      </p:sp>
    </p:spTree>
    <p:extLst>
      <p:ext uri="{BB962C8B-B14F-4D97-AF65-F5344CB8AC3E}">
        <p14:creationId xmlns:p14="http://schemas.microsoft.com/office/powerpoint/2010/main" val="18614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0D022-87BB-890E-C85C-9E994844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Disability inclusion issues were weakly integrated and rarely analyzed in 2020-2021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AAAC0-FD91-0D2C-1858-09FCB1110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486" y="1740383"/>
            <a:ext cx="5526672" cy="4752492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Key challenges with inclusion (evidence from interviews): </a:t>
            </a:r>
          </a:p>
          <a:p>
            <a:endParaRPr lang="en-US" dirty="0"/>
          </a:p>
          <a:p>
            <a:pPr lvl="1"/>
            <a:r>
              <a:rPr lang="en-US" dirty="0"/>
              <a:t>Not easily accommodated in mandate (more awareness, socializing the policy)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Too many cross-cutting issues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No/new guidance (UNEG guidance only released in 2022)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Time to adapt – gender also took many years to incorporate systematically and is still in progress</a:t>
            </a:r>
          </a:p>
          <a:p>
            <a:pPr lvl="1"/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03DD34A-95F8-375C-03D9-A146E958B2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580057"/>
              </p:ext>
            </p:extLst>
          </p:nvPr>
        </p:nvGraphicFramePr>
        <p:xfrm>
          <a:off x="642215" y="1898373"/>
          <a:ext cx="5259822" cy="36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2261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35C-29E8-9F97-800D-08898C24F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809" y="251748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Examples of Reports demonstrating good practices for integration of disability inclusion</a:t>
            </a:r>
          </a:p>
        </p:txBody>
      </p:sp>
    </p:spTree>
    <p:extLst>
      <p:ext uri="{BB962C8B-B14F-4D97-AF65-F5344CB8AC3E}">
        <p14:creationId xmlns:p14="http://schemas.microsoft.com/office/powerpoint/2010/main" val="780674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3078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Right Triangle 3080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8" name="Rectangle 3082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0E9DE9-177C-535E-D5EE-272C369BE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151" y="657777"/>
            <a:ext cx="9984615" cy="1597228"/>
          </a:xfrm>
        </p:spPr>
        <p:txBody>
          <a:bodyPr>
            <a:normAutofit/>
          </a:bodyPr>
          <a:lstStyle/>
          <a:p>
            <a:r>
              <a:rPr lang="en-US" sz="5100" dirty="0"/>
              <a:t>OHCHR 2017-2020 Cambodia country programme</a:t>
            </a:r>
          </a:p>
        </p:txBody>
      </p:sp>
      <p:pic>
        <p:nvPicPr>
          <p:cNvPr id="3074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6FDA704-B2A9-CFF4-0F14-23FBBEB1E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3151" y="2751481"/>
            <a:ext cx="5700260" cy="12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CA0A8-F142-B140-996E-6EC74AEE6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4993" y="2207869"/>
            <a:ext cx="4238257" cy="3992354"/>
          </a:xfrm>
        </p:spPr>
        <p:txBody>
          <a:bodyPr anchor="t">
            <a:normAutofit/>
          </a:bodyPr>
          <a:lstStyle/>
          <a:p>
            <a:r>
              <a:rPr lang="en-US" sz="1600" dirty="0"/>
              <a:t>Disability inclusion added as a specific evaluation criterium. Specific questions under all core lines of enquiry with stakeholders</a:t>
            </a:r>
          </a:p>
          <a:p>
            <a:r>
              <a:rPr lang="en-US" sz="1600" dirty="0"/>
              <a:t>Representatives of disability CSOs included among stakeholders consulted for the evaluation  and during evaluation (including the CSO national disability umbrella body), as well as with the Disability Action Council (DAC) </a:t>
            </a:r>
          </a:p>
          <a:p>
            <a:r>
              <a:rPr lang="en-US" sz="1600" dirty="0"/>
              <a:t>Disability considerations integrated into all aspects of the evaluation. 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23179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9" name="Rectangle 1032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40" name="Freeform: Shape 1034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139AC40-CA4A-131E-552F-D3EEF478A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6418" y="2409892"/>
            <a:ext cx="4777381" cy="290151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Arc 1036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43243D-4EDC-F8D0-121C-7A2672EC2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9493"/>
            <a:ext cx="10795781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2020 UN ECE Eval of Population Component of the Housing, Land Management and Population </a:t>
            </a:r>
            <a:r>
              <a:rPr lang="en-US" dirty="0" err="1"/>
              <a:t>subprogramme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E5329-3CFC-9119-5A10-3382B83C4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907" y="2409892"/>
            <a:ext cx="5257800" cy="4192520"/>
          </a:xfrm>
        </p:spPr>
        <p:txBody>
          <a:bodyPr>
            <a:normAutofit/>
          </a:bodyPr>
          <a:lstStyle/>
          <a:p>
            <a:r>
              <a:rPr lang="en-US" dirty="0"/>
              <a:t>Specific questions address disability inclusion issues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“Does the Population </a:t>
            </a:r>
            <a:r>
              <a:rPr lang="en-US" sz="2000" dirty="0" err="1"/>
              <a:t>subprogramme</a:t>
            </a:r>
            <a:r>
              <a:rPr lang="en-US" sz="2000" dirty="0"/>
              <a:t> incorporate the perspective of vulnerable groups in its work? Is disability inclusion mainstreamed in the activities of the </a:t>
            </a:r>
            <a:r>
              <a:rPr lang="en-US" sz="2000" dirty="0" err="1"/>
              <a:t>subprogramme</a:t>
            </a:r>
            <a:r>
              <a:rPr lang="en-US" sz="2000" dirty="0"/>
              <a:t>?”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1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993F95A2-3F07-E4C3-3F72-1266C923D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6417" y="2268649"/>
            <a:ext cx="4777381" cy="308015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Arc 2058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967BD5-5EA3-F402-0F9F-09D6AB2DB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9493"/>
            <a:ext cx="10795781" cy="1325563"/>
          </a:xfrm>
        </p:spPr>
        <p:txBody>
          <a:bodyPr>
            <a:normAutofit/>
          </a:bodyPr>
          <a:lstStyle/>
          <a:p>
            <a:r>
              <a:rPr lang="en-US" dirty="0"/>
              <a:t>Inter-Agency Humanitarian Evaluation of the  Response to Cyclone in Mozambique  (2020)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A8D03-DB3D-2B37-3D55-0CFD4BE7B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4443"/>
            <a:ext cx="5257800" cy="4192520"/>
          </a:xfrm>
        </p:spPr>
        <p:txBody>
          <a:bodyPr>
            <a:normAutofit/>
          </a:bodyPr>
          <a:lstStyle/>
          <a:p>
            <a:pPr rtl="0" fontAlgn="base"/>
            <a:r>
              <a:rPr lang="en-US" sz="2400" b="0" i="0">
                <a:effectLst/>
                <a:latin typeface="Gill Sans"/>
              </a:rPr>
              <a:t>Disability included among the criteria used in the sampling strategy (paragraph 58-see below) </a:t>
            </a:r>
            <a:endParaRPr lang="en-US" sz="2400" b="0" i="0"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en-US" sz="2400" b="0" i="0">
                <a:effectLst/>
                <a:latin typeface="Gill Sans"/>
              </a:rPr>
              <a:t>Results disaggregated according to gender, disability and three displacement categories (see figure 9 below) </a:t>
            </a:r>
            <a:endParaRPr lang="en-US" sz="2400" b="0" i="0"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en-US" sz="2400" b="0" i="0">
                <a:effectLst/>
                <a:latin typeface="Gill Sans"/>
              </a:rPr>
              <a:t>The needs of people with disabilities in times of an emergency fully addressed throughout the report  </a:t>
            </a:r>
            <a:endParaRPr lang="en-US" sz="2400" b="0" i="0">
              <a:effectLst/>
              <a:latin typeface="Segoe UI" panose="020B0502040204020203" pitchFamily="34" charset="0"/>
            </a:endParaRP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91034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CAC0D3-B50B-40B7-8CDD-2FA6ABF8AF85}"/>
              </a:ext>
            </a:extLst>
          </p:cNvPr>
          <p:cNvSpPr txBox="1"/>
          <p:nvPr/>
        </p:nvSpPr>
        <p:spPr>
          <a:xfrm>
            <a:off x="3415204" y="2351420"/>
            <a:ext cx="827834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Mainstreaming Cross-cutting Issues in Evaluations</a:t>
            </a:r>
          </a:p>
          <a:p>
            <a:pPr algn="ctr"/>
            <a:endParaRPr lang="en-GB" sz="2000" b="1" dirty="0">
              <a:solidFill>
                <a:srgbClr val="0070C0"/>
              </a:solidFill>
            </a:endParaRPr>
          </a:p>
          <a:p>
            <a:pPr algn="ctr"/>
            <a:r>
              <a:rPr lang="en-GB" sz="2000" b="1" dirty="0">
                <a:solidFill>
                  <a:srgbClr val="0070C0"/>
                </a:solidFill>
              </a:rPr>
              <a:t>OIOS-IED Guidance </a:t>
            </a:r>
          </a:p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A6D03C-3314-4E9D-881D-33F93CBB86D2}"/>
              </a:ext>
            </a:extLst>
          </p:cNvPr>
          <p:cNvGrpSpPr/>
          <p:nvPr/>
        </p:nvGrpSpPr>
        <p:grpSpPr>
          <a:xfrm>
            <a:off x="4506590" y="3545987"/>
            <a:ext cx="6392121" cy="2117"/>
            <a:chOff x="5190279" y="3429000"/>
            <a:chExt cx="6392121" cy="211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20D565-7492-4789-9A98-BA3185819801}"/>
                </a:ext>
              </a:extLst>
            </p:cNvPr>
            <p:cNvCxnSpPr>
              <a:cxnSpLocks/>
            </p:cNvCxnSpPr>
            <p:nvPr/>
          </p:nvCxnSpPr>
          <p:spPr>
            <a:xfrm>
              <a:off x="5190279" y="3431117"/>
              <a:ext cx="906780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62BCB41-AEE6-48BE-B9B0-2763F9173AD6}"/>
                </a:ext>
              </a:extLst>
            </p:cNvPr>
            <p:cNvCxnSpPr>
              <a:cxnSpLocks/>
            </p:cNvCxnSpPr>
            <p:nvPr/>
          </p:nvCxnSpPr>
          <p:spPr>
            <a:xfrm>
              <a:off x="6097588" y="3430693"/>
              <a:ext cx="914400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17912D1-845B-498C-B38D-D84344C949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3429000"/>
              <a:ext cx="914400" cy="2117"/>
            </a:xfrm>
            <a:prstGeom prst="line">
              <a:avLst/>
            </a:prstGeom>
            <a:ln w="5715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E1CCB8C-A706-4950-A8ED-3544CAC5CE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24800" y="3429000"/>
              <a:ext cx="914400" cy="1588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D33A07B-F1D9-4999-BB3F-F55E594F3492}"/>
                </a:ext>
              </a:extLst>
            </p:cNvPr>
            <p:cNvCxnSpPr>
              <a:cxnSpLocks/>
            </p:cNvCxnSpPr>
            <p:nvPr/>
          </p:nvCxnSpPr>
          <p:spPr>
            <a:xfrm>
              <a:off x="8837613" y="3429000"/>
              <a:ext cx="915987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2CDDC5-3A04-4123-B40C-AA6D19E69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48838" y="3429000"/>
              <a:ext cx="914725" cy="0"/>
            </a:xfrm>
            <a:prstGeom prst="line">
              <a:avLst/>
            </a:prstGeom>
            <a:ln w="5715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F7A6F14-6C8C-486E-A16A-9CA7961CD7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4615" y="3429000"/>
              <a:ext cx="917785" cy="529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37FC76D-9FDB-4A04-9777-7794AC0A1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497" y="6098782"/>
            <a:ext cx="1956429" cy="5748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6A591A0-0642-4573-9139-2A8403B01995}"/>
              </a:ext>
            </a:extLst>
          </p:cNvPr>
          <p:cNvSpPr/>
          <p:nvPr/>
        </p:nvSpPr>
        <p:spPr>
          <a:xfrm rot="2611742">
            <a:off x="-2006004" y="2887932"/>
            <a:ext cx="5128516" cy="3799868"/>
          </a:xfrm>
          <a:custGeom>
            <a:avLst/>
            <a:gdLst>
              <a:gd name="connsiteX0" fmla="*/ 0 w 7088395"/>
              <a:gd name="connsiteY0" fmla="*/ 0 h 7835942"/>
              <a:gd name="connsiteX1" fmla="*/ 7088395 w 7088395"/>
              <a:gd name="connsiteY1" fmla="*/ 0 h 7835942"/>
              <a:gd name="connsiteX2" fmla="*/ 7088395 w 7088395"/>
              <a:gd name="connsiteY2" fmla="*/ 7835942 h 7835942"/>
              <a:gd name="connsiteX3" fmla="*/ 0 w 7088395"/>
              <a:gd name="connsiteY3" fmla="*/ 7835942 h 7835942"/>
              <a:gd name="connsiteX4" fmla="*/ 0 w 7088395"/>
              <a:gd name="connsiteY4" fmla="*/ 0 h 7835942"/>
              <a:gd name="connsiteX0" fmla="*/ 1966955 w 7088395"/>
              <a:gd name="connsiteY0" fmla="*/ 36748 h 7835942"/>
              <a:gd name="connsiteX1" fmla="*/ 7088395 w 7088395"/>
              <a:gd name="connsiteY1" fmla="*/ 0 h 7835942"/>
              <a:gd name="connsiteX2" fmla="*/ 7088395 w 7088395"/>
              <a:gd name="connsiteY2" fmla="*/ 7835942 h 7835942"/>
              <a:gd name="connsiteX3" fmla="*/ 0 w 7088395"/>
              <a:gd name="connsiteY3" fmla="*/ 7835942 h 7835942"/>
              <a:gd name="connsiteX4" fmla="*/ 1966955 w 7088395"/>
              <a:gd name="connsiteY4" fmla="*/ 36748 h 7835942"/>
              <a:gd name="connsiteX0" fmla="*/ 0 w 5121440"/>
              <a:gd name="connsiteY0" fmla="*/ 36748 h 7835942"/>
              <a:gd name="connsiteX1" fmla="*/ 5121440 w 5121440"/>
              <a:gd name="connsiteY1" fmla="*/ 0 h 7835942"/>
              <a:gd name="connsiteX2" fmla="*/ 5121440 w 5121440"/>
              <a:gd name="connsiteY2" fmla="*/ 7835942 h 7835942"/>
              <a:gd name="connsiteX3" fmla="*/ 3589906 w 5121440"/>
              <a:gd name="connsiteY3" fmla="*/ 3657517 h 7835942"/>
              <a:gd name="connsiteX4" fmla="*/ 0 w 5121440"/>
              <a:gd name="connsiteY4" fmla="*/ 36748 h 7835942"/>
              <a:gd name="connsiteX0" fmla="*/ 0 w 5121440"/>
              <a:gd name="connsiteY0" fmla="*/ 36748 h 7835942"/>
              <a:gd name="connsiteX1" fmla="*/ 5121440 w 5121440"/>
              <a:gd name="connsiteY1" fmla="*/ 0 h 7835942"/>
              <a:gd name="connsiteX2" fmla="*/ 5121440 w 5121440"/>
              <a:gd name="connsiteY2" fmla="*/ 7835942 h 7835942"/>
              <a:gd name="connsiteX3" fmla="*/ 3558162 w 5121440"/>
              <a:gd name="connsiteY3" fmla="*/ 3821841 h 7835942"/>
              <a:gd name="connsiteX4" fmla="*/ 0 w 5121440"/>
              <a:gd name="connsiteY4" fmla="*/ 36748 h 7835942"/>
              <a:gd name="connsiteX0" fmla="*/ 0 w 5121440"/>
              <a:gd name="connsiteY0" fmla="*/ 36748 h 3821841"/>
              <a:gd name="connsiteX1" fmla="*/ 5121440 w 5121440"/>
              <a:gd name="connsiteY1" fmla="*/ 0 h 3821841"/>
              <a:gd name="connsiteX2" fmla="*/ 5108243 w 5121440"/>
              <a:gd name="connsiteY2" fmla="*/ 2454848 h 3821841"/>
              <a:gd name="connsiteX3" fmla="*/ 3558162 w 5121440"/>
              <a:gd name="connsiteY3" fmla="*/ 3821841 h 3821841"/>
              <a:gd name="connsiteX4" fmla="*/ 0 w 5121440"/>
              <a:gd name="connsiteY4" fmla="*/ 36748 h 3821841"/>
              <a:gd name="connsiteX0" fmla="*/ 0 w 5128516"/>
              <a:gd name="connsiteY0" fmla="*/ 29299 h 3821841"/>
              <a:gd name="connsiteX1" fmla="*/ 5128516 w 5128516"/>
              <a:gd name="connsiteY1" fmla="*/ 0 h 3821841"/>
              <a:gd name="connsiteX2" fmla="*/ 5115319 w 5128516"/>
              <a:gd name="connsiteY2" fmla="*/ 2454848 h 3821841"/>
              <a:gd name="connsiteX3" fmla="*/ 3565238 w 5128516"/>
              <a:gd name="connsiteY3" fmla="*/ 3821841 h 3821841"/>
              <a:gd name="connsiteX4" fmla="*/ 0 w 5128516"/>
              <a:gd name="connsiteY4" fmla="*/ 29299 h 3821841"/>
              <a:gd name="connsiteX0" fmla="*/ 0 w 5128516"/>
              <a:gd name="connsiteY0" fmla="*/ 29299 h 3821841"/>
              <a:gd name="connsiteX1" fmla="*/ 5128516 w 5128516"/>
              <a:gd name="connsiteY1" fmla="*/ 0 h 3821841"/>
              <a:gd name="connsiteX2" fmla="*/ 5088880 w 5128516"/>
              <a:gd name="connsiteY2" fmla="*/ 2352427 h 3821841"/>
              <a:gd name="connsiteX3" fmla="*/ 3565238 w 5128516"/>
              <a:gd name="connsiteY3" fmla="*/ 3821841 h 3821841"/>
              <a:gd name="connsiteX4" fmla="*/ 0 w 5128516"/>
              <a:gd name="connsiteY4" fmla="*/ 29299 h 3821841"/>
              <a:gd name="connsiteX0" fmla="*/ 0 w 5128516"/>
              <a:gd name="connsiteY0" fmla="*/ 29299 h 3799868"/>
              <a:gd name="connsiteX1" fmla="*/ 5128516 w 5128516"/>
              <a:gd name="connsiteY1" fmla="*/ 0 h 3799868"/>
              <a:gd name="connsiteX2" fmla="*/ 5088880 w 5128516"/>
              <a:gd name="connsiteY2" fmla="*/ 2352427 h 3799868"/>
              <a:gd name="connsiteX3" fmla="*/ 3558536 w 5128516"/>
              <a:gd name="connsiteY3" fmla="*/ 3799868 h 3799868"/>
              <a:gd name="connsiteX4" fmla="*/ 0 w 5128516"/>
              <a:gd name="connsiteY4" fmla="*/ 29299 h 379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8516" h="3799868">
                <a:moveTo>
                  <a:pt x="0" y="29299"/>
                </a:moveTo>
                <a:lnTo>
                  <a:pt x="5128516" y="0"/>
                </a:lnTo>
                <a:lnTo>
                  <a:pt x="5088880" y="2352427"/>
                </a:lnTo>
                <a:lnTo>
                  <a:pt x="3558536" y="3799868"/>
                </a:lnTo>
                <a:lnTo>
                  <a:pt x="0" y="29299"/>
                </a:lnTo>
                <a:close/>
              </a:path>
            </a:pathLst>
          </a:cu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45C20A-D058-4CF9-BF62-5FE3B7B0D16A}"/>
              </a:ext>
            </a:extLst>
          </p:cNvPr>
          <p:cNvSpPr/>
          <p:nvPr/>
        </p:nvSpPr>
        <p:spPr>
          <a:xfrm rot="13408375">
            <a:off x="317231" y="-1426203"/>
            <a:ext cx="2793764" cy="3280246"/>
          </a:xfrm>
          <a:custGeom>
            <a:avLst/>
            <a:gdLst>
              <a:gd name="connsiteX0" fmla="*/ 0 w 4009962"/>
              <a:gd name="connsiteY0" fmla="*/ 0 h 3278967"/>
              <a:gd name="connsiteX1" fmla="*/ 4009962 w 4009962"/>
              <a:gd name="connsiteY1" fmla="*/ 0 h 3278967"/>
              <a:gd name="connsiteX2" fmla="*/ 4009962 w 4009962"/>
              <a:gd name="connsiteY2" fmla="*/ 3278967 h 3278967"/>
              <a:gd name="connsiteX3" fmla="*/ 0 w 4009962"/>
              <a:gd name="connsiteY3" fmla="*/ 3278967 h 3278967"/>
              <a:gd name="connsiteX4" fmla="*/ 0 w 4009962"/>
              <a:gd name="connsiteY4" fmla="*/ 0 h 3278967"/>
              <a:gd name="connsiteX0" fmla="*/ 0 w 4009962"/>
              <a:gd name="connsiteY0" fmla="*/ 0 h 3278967"/>
              <a:gd name="connsiteX1" fmla="*/ 4009962 w 4009962"/>
              <a:gd name="connsiteY1" fmla="*/ 0 h 3278967"/>
              <a:gd name="connsiteX2" fmla="*/ 2729944 w 4009962"/>
              <a:gd name="connsiteY2" fmla="*/ 725694 h 3278967"/>
              <a:gd name="connsiteX3" fmla="*/ 0 w 4009962"/>
              <a:gd name="connsiteY3" fmla="*/ 3278967 h 3278967"/>
              <a:gd name="connsiteX4" fmla="*/ 0 w 4009962"/>
              <a:gd name="connsiteY4" fmla="*/ 0 h 3278967"/>
              <a:gd name="connsiteX0" fmla="*/ 0 w 2729944"/>
              <a:gd name="connsiteY0" fmla="*/ 1279 h 3280246"/>
              <a:gd name="connsiteX1" fmla="*/ 2209713 w 2729944"/>
              <a:gd name="connsiteY1" fmla="*/ 0 h 3280246"/>
              <a:gd name="connsiteX2" fmla="*/ 2729944 w 2729944"/>
              <a:gd name="connsiteY2" fmla="*/ 726973 h 3280246"/>
              <a:gd name="connsiteX3" fmla="*/ 0 w 2729944"/>
              <a:gd name="connsiteY3" fmla="*/ 3280246 h 3280246"/>
              <a:gd name="connsiteX4" fmla="*/ 0 w 2729944"/>
              <a:gd name="connsiteY4" fmla="*/ 1279 h 3280246"/>
              <a:gd name="connsiteX0" fmla="*/ 0 w 2793764"/>
              <a:gd name="connsiteY0" fmla="*/ 1279 h 3280246"/>
              <a:gd name="connsiteX1" fmla="*/ 2209713 w 2793764"/>
              <a:gd name="connsiteY1" fmla="*/ 0 h 3280246"/>
              <a:gd name="connsiteX2" fmla="*/ 2793764 w 2793764"/>
              <a:gd name="connsiteY2" fmla="*/ 624467 h 3280246"/>
              <a:gd name="connsiteX3" fmla="*/ 0 w 2793764"/>
              <a:gd name="connsiteY3" fmla="*/ 3280246 h 3280246"/>
              <a:gd name="connsiteX4" fmla="*/ 0 w 2793764"/>
              <a:gd name="connsiteY4" fmla="*/ 1279 h 3280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3764" h="3280246">
                <a:moveTo>
                  <a:pt x="0" y="1279"/>
                </a:moveTo>
                <a:lnTo>
                  <a:pt x="2209713" y="0"/>
                </a:lnTo>
                <a:lnTo>
                  <a:pt x="2793764" y="624467"/>
                </a:lnTo>
                <a:lnTo>
                  <a:pt x="0" y="3280246"/>
                </a:lnTo>
                <a:lnTo>
                  <a:pt x="0" y="127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A2FFC884-E85C-4EA7-9FB8-C2ACC5CC85EF}"/>
              </a:ext>
            </a:extLst>
          </p:cNvPr>
          <p:cNvSpPr/>
          <p:nvPr/>
        </p:nvSpPr>
        <p:spPr>
          <a:xfrm rot="8018143">
            <a:off x="3154893" y="5871790"/>
            <a:ext cx="1880658" cy="1972421"/>
          </a:xfrm>
          <a:prstGeom prst="rtTriangle">
            <a:avLst/>
          </a:prstGeom>
          <a:solidFill>
            <a:srgbClr val="D1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56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51BA4DF-2BD4-4EC2-B1DB-B27C8AC71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B59B5-2BA7-CC3D-5F33-4FF6712A0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3733" y="548464"/>
            <a:ext cx="6798541" cy="1675623"/>
          </a:xfrm>
        </p:spPr>
        <p:txBody>
          <a:bodyPr anchor="b">
            <a:normAutofit/>
          </a:bodyPr>
          <a:lstStyle/>
          <a:p>
            <a:r>
              <a:rPr lang="en-US" sz="4000" dirty="0"/>
              <a:t>Materials Discussed in this Presentation</a:t>
            </a:r>
          </a:p>
        </p:txBody>
      </p:sp>
      <p:pic>
        <p:nvPicPr>
          <p:cNvPr id="5" name="Picture 4" descr="Pen placed on top of a signature line">
            <a:extLst>
              <a:ext uri="{FF2B5EF4-FFF2-40B4-BE49-F238E27FC236}">
                <a16:creationId xmlns:a16="http://schemas.microsoft.com/office/drawing/2014/main" id="{402A4528-70DD-670A-8518-433BFC81DE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24" r="4630" b="-1"/>
          <a:stretch/>
        </p:blipFill>
        <p:spPr>
          <a:xfrm>
            <a:off x="1" y="10"/>
            <a:ext cx="4196496" cy="6857990"/>
          </a:xfrm>
          <a:prstGeom prst="rect">
            <a:avLst/>
          </a:prstGeom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848BF-92BC-1827-7496-07392F71A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4" y="2409830"/>
            <a:ext cx="6798539" cy="3705217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3"/>
              </a:rPr>
              <a:t>OIOS Six Point Checklist on Mainstreaming</a:t>
            </a:r>
            <a:endParaRPr lang="en-US" sz="2000" dirty="0"/>
          </a:p>
          <a:p>
            <a:endParaRPr lang="en-US" sz="2000" dirty="0">
              <a:hlinkClick r:id="rId4"/>
            </a:endParaRPr>
          </a:p>
          <a:p>
            <a:r>
              <a:rPr lang="en-US" sz="2000" dirty="0">
                <a:hlinkClick r:id="rId4"/>
              </a:rPr>
              <a:t>Adapted OIOS Guidance to Secretariat Entities on Mainstreaming</a:t>
            </a:r>
            <a:r>
              <a:rPr lang="en-US" sz="2000" dirty="0"/>
              <a:t>. Secretariat entities can contact OIOS for assistance at </a:t>
            </a:r>
            <a:r>
              <a:rPr lang="en-US" sz="2000" dirty="0">
                <a:hlinkClick r:id="rId5"/>
              </a:rPr>
              <a:t>OIOS-ES@un.org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Biennial Review of Secretariat Evaluation Functions 2020-2021 (</a:t>
            </a:r>
            <a:r>
              <a:rPr lang="en-US" sz="2000" b="0" i="0" dirty="0">
                <a:effectLst/>
                <a:hlinkClick r:id="rId6"/>
              </a:rPr>
              <a:t>A/78/70</a:t>
            </a:r>
            <a:r>
              <a:rPr lang="en-US" sz="2000" b="0" i="0" dirty="0">
                <a:effectLst/>
              </a:rPr>
              <a:t>)</a:t>
            </a:r>
          </a:p>
          <a:p>
            <a:endParaRPr lang="en-US" sz="2000" b="0" i="0" dirty="0">
              <a:effectLst/>
            </a:endParaRPr>
          </a:p>
          <a:p>
            <a:r>
              <a:rPr lang="en-US" sz="2000" dirty="0"/>
              <a:t>Secretariat Entity </a:t>
            </a:r>
            <a:r>
              <a:rPr lang="en-US" sz="2000" dirty="0">
                <a:hlinkClick r:id="rId7"/>
              </a:rPr>
              <a:t>Biennial Review Dashboard </a:t>
            </a:r>
            <a:r>
              <a:rPr lang="en-US" sz="2000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419056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3950" y="898524"/>
            <a:ext cx="6343650" cy="761600"/>
          </a:xfrm>
        </p:spPr>
        <p:txBody>
          <a:bodyPr>
            <a:normAutofit/>
          </a:bodyPr>
          <a:lstStyle/>
          <a:p>
            <a:r>
              <a:rPr lang="en-ZA" dirty="0"/>
              <a:t>CONTEXT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3EA69-4E0E-41BD-8095-A124225A2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33950" y="1787035"/>
            <a:ext cx="6400800" cy="36576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Proliferation of cross-cutting issues: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Disability inclusion </a:t>
            </a:r>
            <a:r>
              <a:rPr lang="en-US" sz="1400" dirty="0"/>
              <a:t>(Nicholas Kowbel)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Environment </a:t>
            </a:r>
            <a:r>
              <a:rPr lang="en-US" sz="1400" dirty="0"/>
              <a:t>(Ellen Vinkey)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Gender</a:t>
            </a:r>
            <a:r>
              <a:rPr lang="en-US" sz="1400" dirty="0"/>
              <a:t> (Angela </a:t>
            </a:r>
            <a:r>
              <a:rPr lang="en-US" sz="1400" dirty="0" err="1"/>
              <a:t>Arévalo</a:t>
            </a:r>
            <a:r>
              <a:rPr lang="en-US" sz="1400" dirty="0"/>
              <a:t>, now Jillian Baker)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Human Rights </a:t>
            </a:r>
            <a:r>
              <a:rPr lang="en-US" sz="1400" dirty="0"/>
              <a:t>(Natalie Neil)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OIOS mandates and Senior Leadership commitment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UNEG (UN Evaluation Group) norms and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UNEG Guidelines on Disability Inclusion (2022)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6" name="Date Placeholder 35">
            <a:extLst>
              <a:ext uri="{FF2B5EF4-FFF2-40B4-BE49-F238E27FC236}">
                <a16:creationId xmlns:a16="http://schemas.microsoft.com/office/drawing/2014/main" id="{64D06C77-08BF-4ABC-8656-21CAB4DFD7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37760" y="6353175"/>
            <a:ext cx="109728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5FA84566-6373-4E7B-AA6F-CA6C7346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6167" y="6350000"/>
            <a:ext cx="2286000" cy="365125"/>
          </a:xfrm>
        </p:spPr>
        <p:txBody>
          <a:bodyPr/>
          <a:lstStyle/>
          <a:p>
            <a:r>
              <a:rPr lang="en-US" dirty="0"/>
              <a:t>Mainstreaming in IED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198D92D2-0F62-443D-BB2D-F4E23724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7760" y="898525"/>
            <a:ext cx="6800850" cy="1325880"/>
          </a:xfrm>
        </p:spPr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2803ED57-1A43-46A8-BC98-811CA2CD7E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37760" y="2084832"/>
            <a:ext cx="3200400" cy="365760"/>
          </a:xfrm>
        </p:spPr>
        <p:txBody>
          <a:bodyPr/>
          <a:lstStyle/>
          <a:p>
            <a:r>
              <a:rPr lang="en-US" dirty="0"/>
              <a:t>Awareness raising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4900" y="2496312"/>
            <a:ext cx="3200400" cy="118872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Updates in Division meetings; broadcast of UNEG events; advocacy with IED management team</a:t>
            </a:r>
          </a:p>
          <a:p>
            <a:endParaRPr lang="en-US" dirty="0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DD7E283-D713-4AC9-9B8C-608BBA10A8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38777" y="2084832"/>
            <a:ext cx="3200400" cy="365760"/>
          </a:xfrm>
        </p:spPr>
        <p:txBody>
          <a:bodyPr/>
          <a:lstStyle/>
          <a:p>
            <a:r>
              <a:rPr lang="en-US" dirty="0"/>
              <a:t>workshop</a:t>
            </a: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3965A28E-5CC3-459C-83AA-167F9F4CE0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35924" y="2496312"/>
            <a:ext cx="3200400" cy="1188720"/>
          </a:xfrm>
        </p:spPr>
        <p:txBody>
          <a:bodyPr/>
          <a:lstStyle/>
          <a:p>
            <a:r>
              <a:rPr lang="en-US" dirty="0"/>
              <a:t>Dedicated workshop on “learning by doing” mainstreaming; part of “outcome focus” series of workshops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C0199418-7058-49B4-86EA-CE4B3CCD4F3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7760" y="3838956"/>
            <a:ext cx="3200400" cy="365760"/>
          </a:xfrm>
        </p:spPr>
        <p:txBody>
          <a:bodyPr/>
          <a:lstStyle/>
          <a:p>
            <a:r>
              <a:rPr lang="en-US"/>
              <a:t>Design focus</a:t>
            </a:r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C5A9125A-B202-417F-B5CA-681093F8A9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37760" y="4255479"/>
            <a:ext cx="3200400" cy="11887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Focal points review Inception Papers and highlight opportunities to mainstream cross-cutting issues</a:t>
            </a:r>
          </a:p>
          <a:p>
            <a:endParaRPr lang="en-US" dirty="0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8B815D0D-0225-4E87-A49A-44A08505487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35924" y="3838956"/>
            <a:ext cx="3200400" cy="365760"/>
          </a:xfrm>
        </p:spPr>
        <p:txBody>
          <a:bodyPr/>
          <a:lstStyle/>
          <a:p>
            <a:r>
              <a:rPr lang="en-US"/>
              <a:t>Guidance </a:t>
            </a:r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E79D8DDE-4530-4049-9A8C-A811A2C5D1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35924" y="4252806"/>
            <a:ext cx="3200400" cy="1188720"/>
          </a:xfrm>
        </p:spPr>
        <p:txBody>
          <a:bodyPr>
            <a:noAutofit/>
          </a:bodyPr>
          <a:lstStyle/>
          <a:p>
            <a:r>
              <a:rPr lang="en-US" dirty="0"/>
              <a:t>Produced a Mainstreaming Guidance and Checklist document</a:t>
            </a:r>
          </a:p>
          <a:p>
            <a:endParaRPr lang="en-US" dirty="0"/>
          </a:p>
          <a:p>
            <a:r>
              <a:rPr lang="en-US" dirty="0"/>
              <a:t>Finalized and presented to OIOS in Oct 2022;</a:t>
            </a:r>
          </a:p>
          <a:p>
            <a:r>
              <a:rPr lang="en-US" dirty="0"/>
              <a:t>Adapted for Secretariat Evaluation Functions in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DF2CB-D253-426E-B44A-B095AC4392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37760" y="6353175"/>
            <a:ext cx="1097280" cy="365125"/>
          </a:xfrm>
        </p:spPr>
        <p:txBody>
          <a:bodyPr/>
          <a:lstStyle/>
          <a:p>
            <a:r>
              <a:rPr lang="en-US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4A206-FA1A-4C14-B6FB-CD12350EE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6167" y="6350000"/>
            <a:ext cx="2286000" cy="365125"/>
          </a:xfrm>
        </p:spPr>
        <p:txBody>
          <a:bodyPr/>
          <a:lstStyle/>
          <a:p>
            <a:r>
              <a:rPr lang="en-US"/>
              <a:t>Mainstreaming in IED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39B0E-CD75-418B-A2F4-EBDA9C1E0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0445A-83CC-4EAB-9400-3B7147701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Mainstreaming Guidance Overview 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F38547F-B375-4386-8457-2D9A14A18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36428A7-D776-4AF4-ABBE-A8A408E7E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90435DE-0A7C-4092-B3D4-DA617269A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253" y="2506662"/>
            <a:ext cx="5376172" cy="4351338"/>
          </a:xfrm>
        </p:spPr>
        <p:txBody>
          <a:bodyPr>
            <a:normAutofit/>
          </a:bodyPr>
          <a:lstStyle/>
          <a:p>
            <a:r>
              <a:rPr lang="en-GB" dirty="0"/>
              <a:t>Statement of Intent: IED evaluators required to consult this guidance</a:t>
            </a:r>
          </a:p>
          <a:p>
            <a:r>
              <a:rPr lang="en-GB" dirty="0"/>
              <a:t>Overview of relevant mandates for easy reference</a:t>
            </a:r>
          </a:p>
          <a:p>
            <a:r>
              <a:rPr lang="en-GB" dirty="0"/>
              <a:t>Suggested paras for Inception Papers</a:t>
            </a:r>
          </a:p>
          <a:p>
            <a:r>
              <a:rPr lang="en-GB" dirty="0"/>
              <a:t>Six Point Checklist which:</a:t>
            </a:r>
          </a:p>
          <a:p>
            <a:pPr lvl="1"/>
            <a:r>
              <a:rPr lang="en-GB" dirty="0"/>
              <a:t>Considers issues at </a:t>
            </a:r>
            <a:r>
              <a:rPr lang="en-GB" b="1" dirty="0"/>
              <a:t>all </a:t>
            </a:r>
            <a:r>
              <a:rPr lang="en-GB" dirty="0"/>
              <a:t>stages of the evaluation</a:t>
            </a:r>
          </a:p>
          <a:p>
            <a:pPr lvl="1"/>
            <a:r>
              <a:rPr lang="en-GB" dirty="0"/>
              <a:t>Is based on LNOB principles</a:t>
            </a:r>
          </a:p>
          <a:p>
            <a:pPr lvl="1"/>
            <a:r>
              <a:rPr lang="en-GB" dirty="0"/>
              <a:t>Is based on IED practice </a:t>
            </a:r>
            <a:r>
              <a:rPr lang="en-GB" u="sng" dirty="0"/>
              <a:t>and</a:t>
            </a:r>
            <a:r>
              <a:rPr lang="en-GB" dirty="0"/>
              <a:t> UNEG guidance</a:t>
            </a:r>
          </a:p>
          <a:p>
            <a:pPr lvl="1"/>
            <a:r>
              <a:rPr lang="en-GB" dirty="0"/>
              <a:t>Includes practical suggestions</a:t>
            </a:r>
          </a:p>
          <a:p>
            <a:r>
              <a:rPr lang="en-GB" dirty="0"/>
              <a:t>Evaluation question and indicator banks</a:t>
            </a:r>
          </a:p>
          <a:p>
            <a:r>
              <a:rPr lang="en-GB" dirty="0"/>
              <a:t>Additional online resources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24F644C-3217-4EEF-8E30-2047FAC2A2F9}"/>
              </a:ext>
            </a:extLst>
          </p:cNvPr>
          <p:cNvGraphicFramePr/>
          <p:nvPr/>
        </p:nvGraphicFramePr>
        <p:xfrm>
          <a:off x="6279083" y="1941976"/>
          <a:ext cx="4064000" cy="491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E813BE-A886-4BFB-B263-06C9AF26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Mainstreaming in IED</a:t>
            </a:r>
          </a:p>
        </p:txBody>
      </p:sp>
    </p:spTree>
    <p:extLst>
      <p:ext uri="{BB962C8B-B14F-4D97-AF65-F5344CB8AC3E}">
        <p14:creationId xmlns:p14="http://schemas.microsoft.com/office/powerpoint/2010/main" val="38855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6FBE805-585C-4A63-AFB3-05C17C1D3FD9}"/>
              </a:ext>
            </a:extLst>
          </p:cNvPr>
          <p:cNvSpPr/>
          <p:nvPr/>
        </p:nvSpPr>
        <p:spPr>
          <a:xfrm>
            <a:off x="3469896" y="5658292"/>
            <a:ext cx="6124719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E5CAF3B-9F73-435C-97FD-D45BCCDD6EC5}"/>
              </a:ext>
            </a:extLst>
          </p:cNvPr>
          <p:cNvSpPr/>
          <p:nvPr/>
        </p:nvSpPr>
        <p:spPr>
          <a:xfrm>
            <a:off x="3469897" y="4777757"/>
            <a:ext cx="6124719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72522E1-12F9-4E59-8E9E-877D76087C0B}"/>
              </a:ext>
            </a:extLst>
          </p:cNvPr>
          <p:cNvGrpSpPr/>
          <p:nvPr/>
        </p:nvGrpSpPr>
        <p:grpSpPr>
          <a:xfrm>
            <a:off x="2523277" y="3915289"/>
            <a:ext cx="7095474" cy="1631303"/>
            <a:chOff x="2647374" y="2843846"/>
            <a:chExt cx="7095474" cy="163130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CBA5F08B-9756-432E-804A-D5E74F9A73EA}"/>
                </a:ext>
              </a:extLst>
            </p:cNvPr>
            <p:cNvSpPr/>
            <p:nvPr/>
          </p:nvSpPr>
          <p:spPr>
            <a:xfrm>
              <a:off x="3618129" y="2843846"/>
              <a:ext cx="6124719" cy="647661"/>
            </a:xfrm>
            <a:prstGeom prst="roundRect">
              <a:avLst/>
            </a:prstGeom>
            <a:solidFill>
              <a:srgbClr val="D9D9D9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Graphic 9" descr="Decision chart with solid fill">
              <a:extLst>
                <a:ext uri="{FF2B5EF4-FFF2-40B4-BE49-F238E27FC236}">
                  <a16:creationId xmlns:a16="http://schemas.microsoft.com/office/drawing/2014/main" id="{88F4C5BE-AC98-464B-BBBE-5E2011794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47374" y="3660121"/>
              <a:ext cx="923119" cy="815028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8A847B8-D9A0-40E7-8735-7BF3C7E2E33D}"/>
              </a:ext>
            </a:extLst>
          </p:cNvPr>
          <p:cNvGrpSpPr/>
          <p:nvPr/>
        </p:nvGrpSpPr>
        <p:grpSpPr>
          <a:xfrm>
            <a:off x="2506396" y="2878513"/>
            <a:ext cx="7105353" cy="1740058"/>
            <a:chOff x="2506396" y="2878513"/>
            <a:chExt cx="7105353" cy="1740058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7AF00F04-3C39-4134-B4A6-ED372D917404}"/>
                </a:ext>
              </a:extLst>
            </p:cNvPr>
            <p:cNvSpPr/>
            <p:nvPr/>
          </p:nvSpPr>
          <p:spPr>
            <a:xfrm>
              <a:off x="3487030" y="2878513"/>
              <a:ext cx="6124719" cy="647661"/>
            </a:xfrm>
            <a:prstGeom prst="roundRect">
              <a:avLst/>
            </a:prstGeom>
            <a:solidFill>
              <a:srgbClr val="D9D9D9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381" descr="Boardroom with solid fill">
              <a:extLst>
                <a:ext uri="{FF2B5EF4-FFF2-40B4-BE49-F238E27FC236}">
                  <a16:creationId xmlns:a16="http://schemas.microsoft.com/office/drawing/2014/main" id="{3CF1998F-20BF-4B74-A6AF-316394AA9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06396" y="3660969"/>
              <a:ext cx="956882" cy="95760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CD6A11A-3B76-4E0B-B30F-F695BE88AB04}"/>
              </a:ext>
            </a:extLst>
          </p:cNvPr>
          <p:cNvGrpSpPr/>
          <p:nvPr/>
        </p:nvGrpSpPr>
        <p:grpSpPr>
          <a:xfrm>
            <a:off x="599029" y="1599754"/>
            <a:ext cx="10963904" cy="2563"/>
            <a:chOff x="599029" y="1599754"/>
            <a:chExt cx="10963904" cy="25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8642AA-797D-4876-A560-4026A775EE56}"/>
                </a:ext>
              </a:extLst>
            </p:cNvPr>
            <p:cNvGrpSpPr/>
            <p:nvPr/>
          </p:nvGrpSpPr>
          <p:grpSpPr>
            <a:xfrm>
              <a:off x="599029" y="1600200"/>
              <a:ext cx="6392121" cy="2117"/>
              <a:chOff x="5190279" y="3429000"/>
              <a:chExt cx="6392121" cy="211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74FB4A1-8447-4E3B-BAAB-C8A8E562D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0279" y="3431117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D972FF6-BF36-46B1-A065-917226D3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588" y="3430693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68B8AA-310B-48EA-8DFA-D2367032F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0400" y="3429000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55B6D7F-5F6C-4E2C-8050-B197726E9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24800" y="3429000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7E28354-E584-431E-812B-8BA3DE8F6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7613" y="3429000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EBA7D79-74E8-4EA0-81D6-73980927A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8838" y="3429000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41499A5-99C7-4769-9C37-F6B6EC431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4615" y="3429000"/>
                <a:ext cx="917785" cy="529"/>
              </a:xfrm>
              <a:prstGeom prst="line">
                <a:avLst/>
              </a:prstGeom>
              <a:ln w="57150">
                <a:solidFill>
                  <a:srgbClr val="FCD1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0881EF-1A17-4221-BA10-2193274AF366}"/>
                </a:ext>
              </a:extLst>
            </p:cNvPr>
            <p:cNvGrpSpPr/>
            <p:nvPr/>
          </p:nvGrpSpPr>
          <p:grpSpPr>
            <a:xfrm>
              <a:off x="6096000" y="1599754"/>
              <a:ext cx="5466933" cy="2117"/>
              <a:chOff x="6102351" y="1608221"/>
              <a:chExt cx="5466933" cy="211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3A72C29-E582-4B13-8080-757C016D71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51" y="1610338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92FAC95-ECDE-46A8-9183-EBBA281ABA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3309" y="1609914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54D6887-10E1-4C74-9A66-385859C8D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6121" y="1608221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E445524-E0B5-4477-954A-847D93DC5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0521" y="1608221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2544E16-4442-4670-8411-82B1C82F0A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3334" y="1608221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4FBA1CD-68B8-467E-A1C5-0DA4A2214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4559" y="1608221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E200468-4A54-48BB-8452-A967638B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372BE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 and 2: Evaluation Planning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4CD95FD-C60C-43E2-95AC-CBC4B107CD8B}"/>
              </a:ext>
            </a:extLst>
          </p:cNvPr>
          <p:cNvGrpSpPr/>
          <p:nvPr/>
        </p:nvGrpSpPr>
        <p:grpSpPr>
          <a:xfrm>
            <a:off x="2593456" y="1962910"/>
            <a:ext cx="7008352" cy="1657806"/>
            <a:chOff x="2393387" y="2277656"/>
            <a:chExt cx="7456710" cy="1657806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F6DF155-B76F-4884-8D0C-C66032DA0152}"/>
                </a:ext>
              </a:extLst>
            </p:cNvPr>
            <p:cNvSpPr/>
            <p:nvPr/>
          </p:nvSpPr>
          <p:spPr>
            <a:xfrm>
              <a:off x="3333550" y="2277656"/>
              <a:ext cx="6516547" cy="647661"/>
            </a:xfrm>
            <a:prstGeom prst="roundRect">
              <a:avLst/>
            </a:prstGeom>
            <a:solidFill>
              <a:srgbClr val="D9D9D9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Graphic 380" descr="Books with solid fill">
              <a:extLst>
                <a:ext uri="{FF2B5EF4-FFF2-40B4-BE49-F238E27FC236}">
                  <a16:creationId xmlns:a16="http://schemas.microsoft.com/office/drawing/2014/main" id="{C9FA31F0-1F1A-443C-9FB8-8836BEB9F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393387" y="3120434"/>
              <a:ext cx="877761" cy="815028"/>
            </a:xfrm>
            <a:prstGeom prst="rect">
              <a:avLst/>
            </a:prstGeom>
          </p:spPr>
        </p:pic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FD76E75-83D1-468A-84D1-D41DC3E5738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630611" y="2030317"/>
            <a:ext cx="6788736" cy="244015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34933" indent="-222234" algn="l" defTabSz="685750" rtl="0" eaLnBrk="1" latinLnBrk="0" hangingPunct="1">
              <a:lnSpc>
                <a:spcPct val="120000"/>
              </a:lnSpc>
              <a:spcBef>
                <a:spcPts val="751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tabLst/>
              <a:defRPr sz="24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1pPr>
            <a:lvl2pPr marL="514314" indent="-215984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2pPr>
            <a:lvl3pPr marL="857187" indent="-17998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3pPr>
            <a:lvl4pPr marL="1200061" indent="-17143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6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4pPr>
            <a:lvl5pPr marL="1542935" indent="-17143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5pPr>
            <a:lvl6pPr marL="1885810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83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58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34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 UNEG’s professional standards</a:t>
            </a:r>
          </a:p>
          <a:p>
            <a:pPr marL="12065" indent="0">
              <a:buNone/>
            </a:pPr>
            <a:endParaRPr lang="en-US" sz="2000" b="1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issues in background research</a:t>
            </a:r>
          </a:p>
          <a:p>
            <a:pPr marL="12065" indent="0">
              <a:buNone/>
            </a:pPr>
            <a:endParaRPr lang="en-US" sz="2000" b="1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Initially discuss issues with evaluand</a:t>
            </a:r>
          </a:p>
          <a:p>
            <a:pPr marL="12065" indent="0">
              <a:buNone/>
            </a:pPr>
            <a:endParaRPr lang="en-US" sz="2000" b="1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mainstreaming in ToC design</a:t>
            </a:r>
          </a:p>
          <a:p>
            <a:pPr marL="12065" indent="0">
              <a:buNone/>
            </a:pPr>
            <a:endParaRPr lang="en-US" sz="2000" b="1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Seek relevant expertise</a:t>
            </a:r>
          </a:p>
          <a:p>
            <a:pPr marL="12065" indent="0">
              <a:buNone/>
            </a:pPr>
            <a:endParaRPr lang="en-US" sz="2000" b="1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65" indent="0">
              <a:buNone/>
            </a:pPr>
            <a:endParaRPr lang="en-US" sz="320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2065" indent="0">
              <a:buNone/>
            </a:pPr>
            <a:endParaRPr lang="en-US" sz="2000" b="1" i="1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" name="Graphic 382" descr="Group with solid fill">
            <a:extLst>
              <a:ext uri="{FF2B5EF4-FFF2-40B4-BE49-F238E27FC236}">
                <a16:creationId xmlns:a16="http://schemas.microsoft.com/office/drawing/2014/main" id="{402D81B0-B86B-43F9-8C04-49E6E904A9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544387" y="5583273"/>
            <a:ext cx="818352" cy="818352"/>
          </a:xfrm>
          <a:prstGeom prst="rect">
            <a:avLst/>
          </a:prstGeom>
        </p:spPr>
      </p:pic>
      <p:pic>
        <p:nvPicPr>
          <p:cNvPr id="33" name="Graphic 383" descr="Court with solid fill">
            <a:extLst>
              <a:ext uri="{FF2B5EF4-FFF2-40B4-BE49-F238E27FC236}">
                <a16:creationId xmlns:a16="http://schemas.microsoft.com/office/drawing/2014/main" id="{65B66FEA-50A5-4160-8ADC-D6F34D2E7D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00087" y="1860876"/>
            <a:ext cx="818352" cy="81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1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AF00F04-3C39-4134-B4A6-ED372D917404}"/>
              </a:ext>
            </a:extLst>
          </p:cNvPr>
          <p:cNvSpPr/>
          <p:nvPr/>
        </p:nvSpPr>
        <p:spPr>
          <a:xfrm>
            <a:off x="2850880" y="2831690"/>
            <a:ext cx="7344096" cy="3622040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D6A11A-3B76-4E0B-B30F-F695BE88AB04}"/>
              </a:ext>
            </a:extLst>
          </p:cNvPr>
          <p:cNvGrpSpPr/>
          <p:nvPr/>
        </p:nvGrpSpPr>
        <p:grpSpPr>
          <a:xfrm>
            <a:off x="599029" y="1599754"/>
            <a:ext cx="10963904" cy="2563"/>
            <a:chOff x="599029" y="1599754"/>
            <a:chExt cx="10963904" cy="25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8642AA-797D-4876-A560-4026A775EE56}"/>
                </a:ext>
              </a:extLst>
            </p:cNvPr>
            <p:cNvGrpSpPr/>
            <p:nvPr/>
          </p:nvGrpSpPr>
          <p:grpSpPr>
            <a:xfrm>
              <a:off x="599029" y="1600200"/>
              <a:ext cx="6392121" cy="2117"/>
              <a:chOff x="5190279" y="3429000"/>
              <a:chExt cx="6392121" cy="211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74FB4A1-8447-4E3B-BAAB-C8A8E562D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0279" y="3431117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D972FF6-BF36-46B1-A065-917226D3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588" y="3430693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68B8AA-310B-48EA-8DFA-D2367032F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0400" y="3429000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55B6D7F-5F6C-4E2C-8050-B197726E9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24800" y="3429000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7E28354-E584-431E-812B-8BA3DE8F6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7613" y="3429000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EBA7D79-74E8-4EA0-81D6-73980927A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8838" y="3429000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41499A5-99C7-4769-9C37-F6B6EC431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4615" y="3429000"/>
                <a:ext cx="917785" cy="529"/>
              </a:xfrm>
              <a:prstGeom prst="line">
                <a:avLst/>
              </a:prstGeom>
              <a:ln w="57150">
                <a:solidFill>
                  <a:srgbClr val="FCD1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0881EF-1A17-4221-BA10-2193274AF366}"/>
                </a:ext>
              </a:extLst>
            </p:cNvPr>
            <p:cNvGrpSpPr/>
            <p:nvPr/>
          </p:nvGrpSpPr>
          <p:grpSpPr>
            <a:xfrm>
              <a:off x="6096000" y="1599754"/>
              <a:ext cx="5466933" cy="2117"/>
              <a:chOff x="6102351" y="1608221"/>
              <a:chExt cx="5466933" cy="211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3A72C29-E582-4B13-8080-757C016D71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51" y="1610338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92FAC95-ECDE-46A8-9183-EBBA281ABA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3309" y="1609914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54D6887-10E1-4C74-9A66-385859C8D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6121" y="1608221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E445524-E0B5-4477-954A-847D93DC5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0521" y="1608221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2544E16-4442-4670-8411-82B1C82F0A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3334" y="1608221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4FBA1CD-68B8-467E-A1C5-0DA4A2214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4559" y="1608221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E200468-4A54-48BB-8452-A967638B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372BE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3. Evaluation Design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FD76E75-83D1-468A-84D1-D41DC3E5738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63791" y="2890984"/>
            <a:ext cx="5971197" cy="59007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34933" indent="-222234" algn="l" defTabSz="685750" rtl="0" eaLnBrk="1" latinLnBrk="0" hangingPunct="1">
              <a:lnSpc>
                <a:spcPct val="120000"/>
              </a:lnSpc>
              <a:spcBef>
                <a:spcPts val="751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tabLst/>
              <a:defRPr sz="24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1pPr>
            <a:lvl2pPr marL="514314" indent="-215984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2pPr>
            <a:lvl3pPr marL="857187" indent="-17998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3pPr>
            <a:lvl4pPr marL="1200061" indent="-17143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6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4pPr>
            <a:lvl5pPr marL="1542935" indent="-171438" algn="l" defTabSz="68575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bg2">
                  <a:lumMod val="25000"/>
                </a:schemeClr>
              </a:buClr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Microsoft Sans Serif" panose="020B0604020202020204" pitchFamily="34" charset="0"/>
                <a:ea typeface="Geneva" panose="020B0503030404040204" pitchFamily="34" charset="0"/>
                <a:cs typeface="Microsoft Sans Serif" panose="020B0604020202020204" pitchFamily="34" charset="0"/>
              </a:defRPr>
            </a:lvl5pPr>
            <a:lvl6pPr marL="1885810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83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558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434" indent="-171438" algn="l" defTabSz="68575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65" indent="0">
              <a:buNone/>
            </a:pPr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specific, overarching or embedded questions</a:t>
            </a:r>
          </a:p>
          <a:p>
            <a:pPr marL="12065" indent="0">
              <a:buNone/>
            </a:pPr>
            <a:endParaRPr lang="en-US" sz="2000" b="1" i="1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Graphic 384" descr="Table with solid fill">
            <a:extLst>
              <a:ext uri="{FF2B5EF4-FFF2-40B4-BE49-F238E27FC236}">
                <a16:creationId xmlns:a16="http://schemas.microsoft.com/office/drawing/2014/main" id="{F70F1B4B-EBFD-417C-A832-AB3493E76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41996" y="1898647"/>
            <a:ext cx="766979" cy="818945"/>
          </a:xfrm>
          <a:prstGeom prst="rect">
            <a:avLst/>
          </a:prstGeom>
        </p:spPr>
      </p:pic>
      <p:pic>
        <p:nvPicPr>
          <p:cNvPr id="35" name="Graphic 385" descr="Question Mark with solid fill">
            <a:extLst>
              <a:ext uri="{FF2B5EF4-FFF2-40B4-BE49-F238E27FC236}">
                <a16:creationId xmlns:a16="http://schemas.microsoft.com/office/drawing/2014/main" id="{59D8DCCF-96CB-4945-8593-A291C14449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01654" y="2827975"/>
            <a:ext cx="647661" cy="64766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2305CDF-669B-44CE-94C5-1CF36EB756A9}"/>
              </a:ext>
            </a:extLst>
          </p:cNvPr>
          <p:cNvSpPr txBox="1"/>
          <p:nvPr/>
        </p:nvSpPr>
        <p:spPr>
          <a:xfrm>
            <a:off x="3240952" y="3475636"/>
            <a:ext cx="682936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7815" indent="-285750">
              <a:buFont typeface="Arial" panose="020B0604020202020204" pitchFamily="34" charset="0"/>
              <a:buChar char="•"/>
            </a:pPr>
            <a:r>
              <a:rPr lang="en-US" sz="1800">
                <a:latin typeface="Calibri" panose="020F0502020204030204" pitchFamily="34" charset="0"/>
                <a:cs typeface="Calibri" panose="020F0502020204030204" pitchFamily="34" charset="0"/>
              </a:rPr>
              <a:t>Specific question: </a:t>
            </a:r>
            <a:r>
              <a:rPr lang="en-US" sz="1800" i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‘</a:t>
            </a:r>
            <a:r>
              <a:rPr lang="en-US" i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 what extent, is this entity factoring in consideration of impacts on natural systems?’</a:t>
            </a:r>
          </a:p>
          <a:p>
            <a:pPr marL="297815" indent="-285750">
              <a:buFont typeface="Arial" panose="020B0604020202020204" pitchFamily="34" charset="0"/>
              <a:buChar char="•"/>
            </a:pPr>
            <a:endParaRPr lang="en-US" i="1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97815" indent="-285750">
              <a:buFont typeface="Arial" panose="020B0604020202020204" pitchFamily="34" charset="0"/>
              <a:buChar char="•"/>
            </a:pPr>
            <a:r>
              <a:rPr lang="en-US" sz="1800">
                <a:latin typeface="Calibri" panose="020F0502020204030204" pitchFamily="34" charset="0"/>
                <a:cs typeface="Calibri" panose="020F0502020204030204" pitchFamily="34" charset="0"/>
              </a:rPr>
              <a:t>Overarching question: </a:t>
            </a:r>
            <a:r>
              <a:rPr lang="en-US" sz="1800" i="1">
                <a:solidFill>
                  <a:schemeClr val="accent2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‘What, if any, tangible results have been achieved through the integration of mainstreaming issues into the work of the entity?’</a:t>
            </a:r>
            <a:endParaRPr lang="en-US" sz="18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7815" indent="-285750">
              <a:buFont typeface="Arial" panose="020B0604020202020204" pitchFamily="34" charset="0"/>
              <a:buChar char="•"/>
            </a:pPr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7815" indent="-285750">
              <a:buFont typeface="Arial" panose="020B0604020202020204" pitchFamily="34" charset="0"/>
              <a:buChar char="•"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Embedded question: </a:t>
            </a:r>
            <a:r>
              <a:rPr lang="en-US" sz="1800" i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‘</a:t>
            </a:r>
            <a:r>
              <a:rPr lang="en-US" i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What were the main results achieved by the project? To what extent these results reached women, persons with disabilities and the youth?’</a:t>
            </a:r>
          </a:p>
          <a:p>
            <a:pPr marL="297815" indent="-285750">
              <a:buFont typeface="Arial" panose="020B0604020202020204" pitchFamily="34" charset="0"/>
              <a:buChar char="•"/>
            </a:pPr>
            <a:endParaRPr lang="en-US" sz="1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142C7E2-3CEB-409D-A4AB-58334333B816}"/>
              </a:ext>
            </a:extLst>
          </p:cNvPr>
          <p:cNvSpPr/>
          <p:nvPr/>
        </p:nvSpPr>
        <p:spPr>
          <a:xfrm rot="5400000">
            <a:off x="6254394" y="2584626"/>
            <a:ext cx="321830" cy="36044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FA39AFC-416B-4726-ACCD-61CCDA80A541}"/>
              </a:ext>
            </a:extLst>
          </p:cNvPr>
          <p:cNvSpPr/>
          <p:nvPr/>
        </p:nvSpPr>
        <p:spPr>
          <a:xfrm>
            <a:off x="2850881" y="1962910"/>
            <a:ext cx="7344096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Consider issues in evaluation design</a:t>
            </a:r>
          </a:p>
        </p:txBody>
      </p:sp>
    </p:spTree>
    <p:extLst>
      <p:ext uri="{BB962C8B-B14F-4D97-AF65-F5344CB8AC3E}">
        <p14:creationId xmlns:p14="http://schemas.microsoft.com/office/powerpoint/2010/main" val="2156962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D6A11A-3B76-4E0B-B30F-F695BE88AB04}"/>
              </a:ext>
            </a:extLst>
          </p:cNvPr>
          <p:cNvGrpSpPr/>
          <p:nvPr/>
        </p:nvGrpSpPr>
        <p:grpSpPr>
          <a:xfrm>
            <a:off x="599029" y="1599754"/>
            <a:ext cx="10963904" cy="2563"/>
            <a:chOff x="599029" y="1599754"/>
            <a:chExt cx="10963904" cy="25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8642AA-797D-4876-A560-4026A775EE56}"/>
                </a:ext>
              </a:extLst>
            </p:cNvPr>
            <p:cNvGrpSpPr/>
            <p:nvPr/>
          </p:nvGrpSpPr>
          <p:grpSpPr>
            <a:xfrm>
              <a:off x="599029" y="1600200"/>
              <a:ext cx="6392121" cy="2117"/>
              <a:chOff x="5190279" y="3429000"/>
              <a:chExt cx="6392121" cy="211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74FB4A1-8447-4E3B-BAAB-C8A8E562D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0279" y="3431117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D972FF6-BF36-46B1-A065-917226D3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588" y="3430693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68B8AA-310B-48EA-8DFA-D2367032F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0400" y="3429000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55B6D7F-5F6C-4E2C-8050-B197726E9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24800" y="3429000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7E28354-E584-431E-812B-8BA3DE8F6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7613" y="3429000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EBA7D79-74E8-4EA0-81D6-73980927A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8838" y="3429000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41499A5-99C7-4769-9C37-F6B6EC431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4615" y="3429000"/>
                <a:ext cx="917785" cy="529"/>
              </a:xfrm>
              <a:prstGeom prst="line">
                <a:avLst/>
              </a:prstGeom>
              <a:ln w="57150">
                <a:solidFill>
                  <a:srgbClr val="FCD1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0881EF-1A17-4221-BA10-2193274AF366}"/>
                </a:ext>
              </a:extLst>
            </p:cNvPr>
            <p:cNvGrpSpPr/>
            <p:nvPr/>
          </p:nvGrpSpPr>
          <p:grpSpPr>
            <a:xfrm>
              <a:off x="6096000" y="1599754"/>
              <a:ext cx="5466933" cy="2117"/>
              <a:chOff x="6102351" y="1608221"/>
              <a:chExt cx="5466933" cy="211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3A72C29-E582-4B13-8080-757C016D71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51" y="1610338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92FAC95-ECDE-46A8-9183-EBBA281ABA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3309" y="1609914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54D6887-10E1-4C74-9A66-385859C8D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6121" y="1608221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E445524-E0B5-4477-954A-847D93DC5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0521" y="1608221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2544E16-4442-4670-8411-82B1C82F0A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3334" y="1608221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4FBA1CD-68B8-467E-A1C5-0DA4A2214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4559" y="1608221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E200468-4A54-48BB-8452-A967638B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372BE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4. Data Collection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FA39AFC-416B-4726-ACCD-61CCDA80A541}"/>
              </a:ext>
            </a:extLst>
          </p:cNvPr>
          <p:cNvSpPr/>
          <p:nvPr/>
        </p:nvSpPr>
        <p:spPr>
          <a:xfrm>
            <a:off x="3623925" y="2205979"/>
            <a:ext cx="5274547" cy="884683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Mainstream issues in instrumentation and disaggregate data</a:t>
            </a:r>
          </a:p>
        </p:txBody>
      </p:sp>
      <p:pic>
        <p:nvPicPr>
          <p:cNvPr id="26" name="Graphic 386" descr="Mining tools with solid fill">
            <a:extLst>
              <a:ext uri="{FF2B5EF4-FFF2-40B4-BE49-F238E27FC236}">
                <a16:creationId xmlns:a16="http://schemas.microsoft.com/office/drawing/2014/main" id="{72A18371-5BE8-41EF-8845-733B84543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3590" y="2328544"/>
            <a:ext cx="604225" cy="604225"/>
          </a:xfrm>
          <a:prstGeom prst="rect">
            <a:avLst/>
          </a:prstGeom>
        </p:spPr>
      </p:pic>
      <p:pic>
        <p:nvPicPr>
          <p:cNvPr id="28" name="Graphic 379" descr="Universal access with solid fill">
            <a:extLst>
              <a:ext uri="{FF2B5EF4-FFF2-40B4-BE49-F238E27FC236}">
                <a16:creationId xmlns:a16="http://schemas.microsoft.com/office/drawing/2014/main" id="{387F5EAC-6355-46DE-9F40-151DE13F12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07259" y="3238747"/>
            <a:ext cx="693781" cy="763410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BFF5A48-770A-4630-BBAC-8EE12D8C37BA}"/>
              </a:ext>
            </a:extLst>
          </p:cNvPr>
          <p:cNvSpPr/>
          <p:nvPr/>
        </p:nvSpPr>
        <p:spPr>
          <a:xfrm>
            <a:off x="3611350" y="3331787"/>
            <a:ext cx="5274547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Conduct accessible data collection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7E6053A-5005-4F95-AE76-2E5BD715BBF6}"/>
              </a:ext>
            </a:extLst>
          </p:cNvPr>
          <p:cNvSpPr/>
          <p:nvPr/>
        </p:nvSpPr>
        <p:spPr>
          <a:xfrm>
            <a:off x="3636500" y="4232148"/>
            <a:ext cx="5274547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Ensure inclusive consultations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32A4873-6963-4DD8-BDDE-1D529A1E798B}"/>
              </a:ext>
            </a:extLst>
          </p:cNvPr>
          <p:cNvSpPr/>
          <p:nvPr/>
        </p:nvSpPr>
        <p:spPr>
          <a:xfrm>
            <a:off x="3623925" y="5161018"/>
            <a:ext cx="5274547" cy="647661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Adhere to ethical standards</a:t>
            </a:r>
          </a:p>
        </p:txBody>
      </p:sp>
      <p:pic>
        <p:nvPicPr>
          <p:cNvPr id="38" name="Graphic 280" descr="Connections with solid fill">
            <a:extLst>
              <a:ext uri="{FF2B5EF4-FFF2-40B4-BE49-F238E27FC236}">
                <a16:creationId xmlns:a16="http://schemas.microsoft.com/office/drawing/2014/main" id="{D8800C1A-0D4E-4825-B5D6-0D03E186E8F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37631" y="4159371"/>
            <a:ext cx="763409" cy="763409"/>
          </a:xfrm>
          <a:prstGeom prst="rect">
            <a:avLst/>
          </a:prstGeom>
        </p:spPr>
      </p:pic>
      <p:pic>
        <p:nvPicPr>
          <p:cNvPr id="39" name="Graphic 387" descr="Scales of justice with solid fill">
            <a:extLst>
              <a:ext uri="{FF2B5EF4-FFF2-40B4-BE49-F238E27FC236}">
                <a16:creationId xmlns:a16="http://schemas.microsoft.com/office/drawing/2014/main" id="{A5191CD7-5BB4-4072-87F3-36E1D08F31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79034" y="5163912"/>
            <a:ext cx="608781" cy="6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75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D6A11A-3B76-4E0B-B30F-F695BE88AB04}"/>
              </a:ext>
            </a:extLst>
          </p:cNvPr>
          <p:cNvGrpSpPr/>
          <p:nvPr/>
        </p:nvGrpSpPr>
        <p:grpSpPr>
          <a:xfrm>
            <a:off x="599029" y="1599754"/>
            <a:ext cx="10963904" cy="2563"/>
            <a:chOff x="599029" y="1599754"/>
            <a:chExt cx="10963904" cy="256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8642AA-797D-4876-A560-4026A775EE56}"/>
                </a:ext>
              </a:extLst>
            </p:cNvPr>
            <p:cNvGrpSpPr/>
            <p:nvPr/>
          </p:nvGrpSpPr>
          <p:grpSpPr>
            <a:xfrm>
              <a:off x="599029" y="1600200"/>
              <a:ext cx="6392121" cy="2117"/>
              <a:chOff x="5190279" y="3429000"/>
              <a:chExt cx="6392121" cy="211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74FB4A1-8447-4E3B-BAAB-C8A8E562D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0279" y="3431117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D972FF6-BF36-46B1-A065-917226D3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588" y="3430693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68B8AA-310B-48EA-8DFA-D2367032FF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0400" y="3429000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55B6D7F-5F6C-4E2C-8050-B197726E9B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24800" y="3429000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7E28354-E584-431E-812B-8BA3DE8F6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7613" y="3429000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EBA7D79-74E8-4EA0-81D6-73980927A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8838" y="3429000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41499A5-99C7-4769-9C37-F6B6EC431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4615" y="3429000"/>
                <a:ext cx="917785" cy="529"/>
              </a:xfrm>
              <a:prstGeom prst="line">
                <a:avLst/>
              </a:prstGeom>
              <a:ln w="57150">
                <a:solidFill>
                  <a:srgbClr val="FCD11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0881EF-1A17-4221-BA10-2193274AF366}"/>
                </a:ext>
              </a:extLst>
            </p:cNvPr>
            <p:cNvGrpSpPr/>
            <p:nvPr/>
          </p:nvGrpSpPr>
          <p:grpSpPr>
            <a:xfrm>
              <a:off x="6096000" y="1599754"/>
              <a:ext cx="5466933" cy="2117"/>
              <a:chOff x="6102351" y="1608221"/>
              <a:chExt cx="5466933" cy="211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3A72C29-E582-4B13-8080-757C016D71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02351" y="1610338"/>
                <a:ext cx="906780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92FAC95-ECDE-46A8-9183-EBBA281ABA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3309" y="1609914"/>
                <a:ext cx="9144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54D6887-10E1-4C74-9A66-385859C8D0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6121" y="1608221"/>
                <a:ext cx="914400" cy="2117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E445524-E0B5-4477-954A-847D93DC5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0521" y="1608221"/>
                <a:ext cx="914400" cy="1588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2544E16-4442-4670-8411-82B1C82F0A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43334" y="1608221"/>
                <a:ext cx="915987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4FBA1CD-68B8-467E-A1C5-0DA4A2214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4559" y="1608221"/>
                <a:ext cx="914725" cy="0"/>
              </a:xfrm>
              <a:prstGeom prst="line">
                <a:avLst/>
              </a:prstGeom>
              <a:ln w="571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9E200468-4A54-48BB-8452-A967638B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372BE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5. Data Analysis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FA39AFC-416B-4726-ACCD-61CCDA80A541}"/>
              </a:ext>
            </a:extLst>
          </p:cNvPr>
          <p:cNvSpPr/>
          <p:nvPr/>
        </p:nvSpPr>
        <p:spPr>
          <a:xfrm>
            <a:off x="1866438" y="2019252"/>
            <a:ext cx="3651779" cy="4286896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Triangulate data for inclusion; disaggregate where possible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B776783-EA89-4760-983E-7FFBB2842DEB}"/>
              </a:ext>
            </a:extLst>
          </p:cNvPr>
          <p:cNvSpPr/>
          <p:nvPr/>
        </p:nvSpPr>
        <p:spPr>
          <a:xfrm>
            <a:off x="6705882" y="2019252"/>
            <a:ext cx="3651779" cy="4286896"/>
          </a:xfrm>
          <a:prstGeom prst="roundRect">
            <a:avLst/>
          </a:prstGeom>
          <a:solidFill>
            <a:srgbClr val="D9D9D9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conducting power analysis</a:t>
            </a: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48902E4-FAAE-4876-B79D-20047DFA382F}"/>
              </a:ext>
            </a:extLst>
          </p:cNvPr>
          <p:cNvSpPr/>
          <p:nvPr/>
        </p:nvSpPr>
        <p:spPr>
          <a:xfrm>
            <a:off x="3139649" y="1823526"/>
            <a:ext cx="552679" cy="560857"/>
          </a:xfrm>
          <a:prstGeom prst="triangle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88" descr="Management with solid fill">
            <a:extLst>
              <a:ext uri="{FF2B5EF4-FFF2-40B4-BE49-F238E27FC236}">
                <a16:creationId xmlns:a16="http://schemas.microsoft.com/office/drawing/2014/main" id="{DF3CC759-5396-4106-93B1-9167B85B0C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0405" y="1690688"/>
            <a:ext cx="819329" cy="8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23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74">
      <a:dk1>
        <a:sysClr val="windowText" lastClr="000000"/>
      </a:dk1>
      <a:lt1>
        <a:sysClr val="window" lastClr="FFFFFF"/>
      </a:lt1>
      <a:dk2>
        <a:srgbClr val="F8F0E3"/>
      </a:dk2>
      <a:lt2>
        <a:srgbClr val="E7E6E6"/>
      </a:lt2>
      <a:accent1>
        <a:srgbClr val="224E7F"/>
      </a:accent1>
      <a:accent2>
        <a:srgbClr val="385E88"/>
      </a:accent2>
      <a:accent3>
        <a:srgbClr val="AA2070"/>
      </a:accent3>
      <a:accent4>
        <a:srgbClr val="EC008C"/>
      </a:accent4>
      <a:accent5>
        <a:srgbClr val="582156"/>
      </a:accent5>
      <a:accent6>
        <a:srgbClr val="958EA2"/>
      </a:accent6>
      <a:hlink>
        <a:srgbClr val="0563C1"/>
      </a:hlink>
      <a:folHlink>
        <a:srgbClr val="954F72"/>
      </a:folHlink>
    </a:clrScheme>
    <a:fontScheme name="Custom 112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ful Abstract Pitch Deck_tm33968143_Win32_JB_SL_v3" id="{C3D5CE6D-3494-4BBD-B7F5-AA5B348ED394}" vid="{982B489A-C9B1-4FBF-BBC5-D41820D2710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19755</TotalTime>
  <Words>1110</Words>
  <Application>Microsoft Office PowerPoint</Application>
  <PresentationFormat>Widescreen</PresentationFormat>
  <Paragraphs>163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Gill Sans</vt:lpstr>
      <vt:lpstr>Arial</vt:lpstr>
      <vt:lpstr>Arial Black</vt:lpstr>
      <vt:lpstr>Avenir Next LT Pro</vt:lpstr>
      <vt:lpstr>Calibri</vt:lpstr>
      <vt:lpstr>Calibri Light</vt:lpstr>
      <vt:lpstr>Cambria</vt:lpstr>
      <vt:lpstr>Lato</vt:lpstr>
      <vt:lpstr>Lato Black</vt:lpstr>
      <vt:lpstr>Segoe UI</vt:lpstr>
      <vt:lpstr>Tenorite</vt:lpstr>
      <vt:lpstr>Wingdings</vt:lpstr>
      <vt:lpstr>Wingdings 3</vt:lpstr>
      <vt:lpstr>Office Theme</vt:lpstr>
      <vt:lpstr>Office Theme</vt:lpstr>
      <vt:lpstr>Office Theme</vt:lpstr>
      <vt:lpstr>Office Theme</vt:lpstr>
      <vt:lpstr>UNEG EPE on  Disability Inclusion  18 Oct 2023</vt:lpstr>
      <vt:lpstr>PowerPoint Presentation</vt:lpstr>
      <vt:lpstr>CONTEXT</vt:lpstr>
      <vt:lpstr>IMPLEMENTATION</vt:lpstr>
      <vt:lpstr>Mainstreaming Guidance Overview </vt:lpstr>
      <vt:lpstr>1 and 2: Evaluation Planning</vt:lpstr>
      <vt:lpstr>3. Evaluation Design</vt:lpstr>
      <vt:lpstr>4. Data Collection</vt:lpstr>
      <vt:lpstr>5. Data Analysis</vt:lpstr>
      <vt:lpstr>6. Reporting and Recommendations</vt:lpstr>
      <vt:lpstr>One year later OIOS Meets Indicator 10 requirements….</vt:lpstr>
      <vt:lpstr>PowerPoint Presentation</vt:lpstr>
      <vt:lpstr>OIOS biennial Context</vt:lpstr>
      <vt:lpstr>disability inclusion Key findings</vt:lpstr>
      <vt:lpstr>Disability inclusion issues were weakly integrated and rarely analyzed in 2020-2021 </vt:lpstr>
      <vt:lpstr>Examples of Reports demonstrating good practices for integration of disability inclusion</vt:lpstr>
      <vt:lpstr>OHCHR 2017-2020 Cambodia country programme</vt:lpstr>
      <vt:lpstr>2020 UN ECE Eval of Population Component of the Housing, Land Management and Population subprogramme</vt:lpstr>
      <vt:lpstr>Inter-Agency Humanitarian Evaluation of the  Response to Cyclone in Mozambique  (2020)</vt:lpstr>
      <vt:lpstr>Materials Discussed in this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UNEG EPE on  Disability Inclusion  18 Oct 2023</dc:title>
  <dc:creator>Nicholas Michael Kowbel</dc:creator>
  <cp:lastModifiedBy>Nicholas Michael Kowbel</cp:lastModifiedBy>
  <cp:revision>1</cp:revision>
  <dcterms:created xsi:type="dcterms:W3CDTF">2023-10-04T21:13:03Z</dcterms:created>
  <dcterms:modified xsi:type="dcterms:W3CDTF">2023-10-18T14:28:33Z</dcterms:modified>
</cp:coreProperties>
</file>